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6" r:id="rId3"/>
    <p:sldMasterId id="2147483715" r:id="rId4"/>
    <p:sldMasterId id="2147483739" r:id="rId5"/>
    <p:sldMasterId id="2147483751" r:id="rId6"/>
    <p:sldMasterId id="2147483763" r:id="rId7"/>
  </p:sldMasterIdLst>
  <p:notesMasterIdLst>
    <p:notesMasterId r:id="rId25"/>
  </p:notesMasterIdLst>
  <p:sldIdLst>
    <p:sldId id="276" r:id="rId8"/>
    <p:sldId id="374" r:id="rId9"/>
    <p:sldId id="257" r:id="rId10"/>
    <p:sldId id="258" r:id="rId11"/>
    <p:sldId id="547" r:id="rId12"/>
    <p:sldId id="378" r:id="rId13"/>
    <p:sldId id="551" r:id="rId14"/>
    <p:sldId id="549" r:id="rId15"/>
    <p:sldId id="273" r:id="rId16"/>
    <p:sldId id="305" r:id="rId17"/>
    <p:sldId id="270" r:id="rId18"/>
    <p:sldId id="268" r:id="rId19"/>
    <p:sldId id="269" r:id="rId20"/>
    <p:sldId id="555" r:id="rId21"/>
    <p:sldId id="560" r:id="rId22"/>
    <p:sldId id="312" r:id="rId23"/>
    <p:sldId id="330" r:id="rId24"/>
  </p:sldIdLst>
  <p:sldSz cx="12192000" cy="6858000"/>
  <p:notesSz cx="6858000" cy="9144000"/>
  <p:embeddedFontLst>
    <p:embeddedFont>
      <p:font typeface="Amazone" panose="03020702060507090A04" pitchFamily="66" charset="0"/>
      <p:regular r:id="rId26"/>
    </p:embeddedFont>
    <p:embeddedFont>
      <p:font typeface="Calibri Light" panose="020F0302020204030204" pitchFamily="34" charset="0"/>
      <p:regular r:id="rId27"/>
      <p:italic r:id="rId28"/>
    </p:embeddedFont>
    <p:embeddedFont>
      <p:font typeface="宋体" panose="02010600030101010101" pitchFamily="2" charset="-122"/>
      <p:regular r:id="rId29"/>
    </p:embeddedFont>
    <p:embeddedFont>
      <p:font typeface="字魂59号-创粗黑" panose="00000500000000000000" charset="-122"/>
      <p:regular r:id="rId30"/>
    </p:embeddedFont>
    <p:embeddedFont>
      <p:font typeface="Arial Black" panose="020B0A04020102020204" pitchFamily="34" charset="0"/>
      <p:bold r:id="rId31"/>
    </p:embeddedFont>
    <p:embeddedFont>
      <p:font typeface="Calibri" panose="020F0502020204030204" pitchFamily="34" charset="0"/>
      <p:regular r:id="rId32"/>
      <p:bold r:id="rId33"/>
      <p:italic r:id="rId34"/>
      <p:boldItalic r:id="rId35"/>
    </p:embeddedFont>
    <p:embeddedFont>
      <p:font typeface="微软雅黑 Light" panose="020B0502040204020203" pitchFamily="34" charset="-122"/>
      <p:regular r:id="rId36"/>
    </p:embeddedFont>
    <p:embeddedFont>
      <p:font typeface="微软雅黑" panose="020B0503020204020204" pitchFamily="34" charset="-122"/>
      <p:regular r:id="rId37"/>
      <p:bold r:id="rId38"/>
    </p:embeddedFont>
  </p:embeddedFontLst>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9E2"/>
    <a:srgbClr val="83B07B"/>
    <a:srgbClr val="12735D"/>
    <a:srgbClr val="F4BD80"/>
    <a:srgbClr val="B5D8DC"/>
    <a:srgbClr val="F8EFE7"/>
    <a:srgbClr val="F2DC8E"/>
    <a:srgbClr val="C59850"/>
    <a:srgbClr val="41977C"/>
    <a:srgbClr val="2E90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4" autoAdjust="0"/>
    <p:restoredTop sz="94660"/>
  </p:normalViewPr>
  <p:slideViewPr>
    <p:cSldViewPr>
      <p:cViewPr varScale="1">
        <p:scale>
          <a:sx n="83" d="100"/>
          <a:sy n="83" d="100"/>
        </p:scale>
        <p:origin x="518"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1.fntdata"/><Relationship Id="rId39" Type="http://schemas.openxmlformats.org/officeDocument/2006/relationships/tags" Target="tags/tag1.xml"/><Relationship Id="rId21" Type="http://schemas.openxmlformats.org/officeDocument/2006/relationships/slide" Target="slides/slide14.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D02982EF-6D29-482D-B595-E657060E1A94}" type="datetimeFigureOut">
              <a:rPr lang="zh-CN" altLang="en-US" smtClean="0"/>
              <a:pPr/>
              <a:t>2022/11/6</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E84E2E59-1352-4F46-8DA2-FEE878BBA3F0}" type="slidenum">
              <a:rPr lang="zh-CN" altLang="en-US" smtClean="0"/>
              <a:pPr/>
              <a:t>‹#›</a:t>
            </a:fld>
            <a:endParaRPr lang="zh-CN" altLang="en-US" dirty="0"/>
          </a:p>
        </p:txBody>
      </p:sp>
    </p:spTree>
    <p:extLst>
      <p:ext uri="{BB962C8B-B14F-4D97-AF65-F5344CB8AC3E}">
        <p14:creationId xmlns:p14="http://schemas.microsoft.com/office/powerpoint/2010/main" val="2366636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1</a:t>
            </a:fld>
            <a:endParaRPr lang="zh-CN" altLang="en-US" dirty="0"/>
          </a:p>
        </p:txBody>
      </p:sp>
    </p:spTree>
    <p:extLst>
      <p:ext uri="{BB962C8B-B14F-4D97-AF65-F5344CB8AC3E}">
        <p14:creationId xmlns:p14="http://schemas.microsoft.com/office/powerpoint/2010/main" val="2151013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31704-B89D-4EFF-9D8E-0227E0BA8B7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67376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984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181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4109956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029137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10</a:t>
            </a:fld>
            <a:endParaRPr lang="zh-CN" altLang="en-US" dirty="0"/>
          </a:p>
        </p:txBody>
      </p:sp>
    </p:spTree>
    <p:extLst>
      <p:ext uri="{BB962C8B-B14F-4D97-AF65-F5344CB8AC3E}">
        <p14:creationId xmlns:p14="http://schemas.microsoft.com/office/powerpoint/2010/main" val="1821712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16</a:t>
            </a:fld>
            <a:endParaRPr lang="zh-CN" altLang="en-US" dirty="0"/>
          </a:p>
        </p:txBody>
      </p:sp>
    </p:spTree>
    <p:extLst>
      <p:ext uri="{BB962C8B-B14F-4D97-AF65-F5344CB8AC3E}">
        <p14:creationId xmlns:p14="http://schemas.microsoft.com/office/powerpoint/2010/main" val="3091446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17</a:t>
            </a:fld>
            <a:endParaRPr lang="zh-CN" altLang="en-US" dirty="0"/>
          </a:p>
        </p:txBody>
      </p:sp>
    </p:spTree>
    <p:extLst>
      <p:ext uri="{BB962C8B-B14F-4D97-AF65-F5344CB8AC3E}">
        <p14:creationId xmlns:p14="http://schemas.microsoft.com/office/powerpoint/2010/main" val="3703914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076" indent="0" algn="ctr">
              <a:buNone/>
              <a:defRPr>
                <a:solidFill>
                  <a:schemeClr val="tx1">
                    <a:tint val="75000"/>
                  </a:schemeClr>
                </a:solidFill>
              </a:defRPr>
            </a:lvl2pPr>
            <a:lvl3pPr marL="1216152" indent="0" algn="ctr">
              <a:buNone/>
              <a:defRPr>
                <a:solidFill>
                  <a:schemeClr val="tx1">
                    <a:tint val="75000"/>
                  </a:schemeClr>
                </a:solidFill>
              </a:defRPr>
            </a:lvl3pPr>
            <a:lvl4pPr marL="1824228" indent="0" algn="ctr">
              <a:buNone/>
              <a:defRPr>
                <a:solidFill>
                  <a:schemeClr val="tx1">
                    <a:tint val="75000"/>
                  </a:schemeClr>
                </a:solidFill>
              </a:defRPr>
            </a:lvl4pPr>
            <a:lvl5pPr marL="2432304" indent="0" algn="ctr">
              <a:buNone/>
              <a:defRPr>
                <a:solidFill>
                  <a:schemeClr val="tx1">
                    <a:tint val="75000"/>
                  </a:schemeClr>
                </a:solidFill>
              </a:defRPr>
            </a:lvl5pPr>
            <a:lvl6pPr marL="3040380" indent="0" algn="ctr">
              <a:buNone/>
              <a:defRPr>
                <a:solidFill>
                  <a:schemeClr val="tx1">
                    <a:tint val="75000"/>
                  </a:schemeClr>
                </a:solidFill>
              </a:defRPr>
            </a:lvl6pPr>
            <a:lvl7pPr marL="3648456" indent="0" algn="ctr">
              <a:buNone/>
              <a:defRPr>
                <a:solidFill>
                  <a:schemeClr val="tx1">
                    <a:tint val="75000"/>
                  </a:schemeClr>
                </a:solidFill>
              </a:defRPr>
            </a:lvl7pPr>
            <a:lvl8pPr marL="4256532" indent="0" algn="ctr">
              <a:buNone/>
              <a:defRPr>
                <a:solidFill>
                  <a:schemeClr val="tx1">
                    <a:tint val="75000"/>
                  </a:schemeClr>
                </a:solidFill>
              </a:defRPr>
            </a:lvl8pPr>
            <a:lvl9pPr marL="486460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77117742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25221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5"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9"/>
            <a:ext cx="2400337" cy="959467"/>
          </a:xfrm>
          <a:prstGeom prst="rect">
            <a:avLst/>
          </a:prstGeom>
        </p:spPr>
      </p:pic>
    </p:spTree>
    <p:extLst>
      <p:ext uri="{BB962C8B-B14F-4D97-AF65-F5344CB8AC3E}">
        <p14:creationId xmlns:p14="http://schemas.microsoft.com/office/powerpoint/2010/main" val="171435109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64" y="6021289"/>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5" y="-835856"/>
            <a:ext cx="13314567" cy="1576557"/>
          </a:xfrm>
          <a:prstGeom prst="rect">
            <a:avLst/>
          </a:prstGeom>
        </p:spPr>
      </p:pic>
    </p:spTree>
    <p:extLst>
      <p:ext uri="{BB962C8B-B14F-4D97-AF65-F5344CB8AC3E}">
        <p14:creationId xmlns:p14="http://schemas.microsoft.com/office/powerpoint/2010/main" val="298664133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8"/>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15078105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61594798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5"/>
          </a:xfrm>
        </p:spPr>
        <p:txBody>
          <a:bodyPr anchor="t"/>
          <a:lstStyle>
            <a:lvl1pPr algn="l">
              <a:defRPr sz="532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0">
                <a:solidFill>
                  <a:schemeClr val="tx1">
                    <a:tint val="75000"/>
                  </a:schemeClr>
                </a:solidFill>
              </a:defRPr>
            </a:lvl1pPr>
            <a:lvl2pPr marL="608076" indent="0">
              <a:buNone/>
              <a:defRPr sz="2394">
                <a:solidFill>
                  <a:schemeClr val="tx1">
                    <a:tint val="75000"/>
                  </a:schemeClr>
                </a:solidFill>
              </a:defRPr>
            </a:lvl2pPr>
            <a:lvl3pPr marL="1216152" indent="0">
              <a:buNone/>
              <a:defRPr sz="2128">
                <a:solidFill>
                  <a:schemeClr val="tx1">
                    <a:tint val="75000"/>
                  </a:schemeClr>
                </a:solidFill>
              </a:defRPr>
            </a:lvl3pPr>
            <a:lvl4pPr marL="1824228" indent="0">
              <a:buNone/>
              <a:defRPr sz="1862">
                <a:solidFill>
                  <a:schemeClr val="tx1">
                    <a:tint val="75000"/>
                  </a:schemeClr>
                </a:solidFill>
              </a:defRPr>
            </a:lvl4pPr>
            <a:lvl5pPr marL="2432304" indent="0">
              <a:buNone/>
              <a:defRPr sz="1862">
                <a:solidFill>
                  <a:schemeClr val="tx1">
                    <a:tint val="75000"/>
                  </a:schemeClr>
                </a:solidFill>
              </a:defRPr>
            </a:lvl5pPr>
            <a:lvl6pPr marL="3040380" indent="0">
              <a:buNone/>
              <a:defRPr sz="1862">
                <a:solidFill>
                  <a:schemeClr val="tx1">
                    <a:tint val="75000"/>
                  </a:schemeClr>
                </a:solidFill>
              </a:defRPr>
            </a:lvl6pPr>
            <a:lvl7pPr marL="3648456" indent="0">
              <a:buNone/>
              <a:defRPr sz="1862">
                <a:solidFill>
                  <a:schemeClr val="tx1">
                    <a:tint val="75000"/>
                  </a:schemeClr>
                </a:solidFill>
              </a:defRPr>
            </a:lvl7pPr>
            <a:lvl8pPr marL="4256532" indent="0">
              <a:buNone/>
              <a:defRPr sz="1862">
                <a:solidFill>
                  <a:schemeClr val="tx1">
                    <a:tint val="75000"/>
                  </a:schemeClr>
                </a:solidFill>
              </a:defRPr>
            </a:lvl8pPr>
            <a:lvl9pPr marL="4864608" indent="0">
              <a:buNone/>
              <a:defRPr sz="1862">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93065271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2"/>
            <a:ext cx="5384800" cy="3394075"/>
          </a:xfrm>
        </p:spPr>
        <p:txBody>
          <a:bodyPr/>
          <a:lstStyle>
            <a:lvl1pPr>
              <a:defRPr sz="3724"/>
            </a:lvl1pPr>
            <a:lvl2pPr>
              <a:defRPr sz="3192"/>
            </a:lvl2pPr>
            <a:lvl3pPr>
              <a:defRPr sz="2660"/>
            </a:lvl3pPr>
            <a:lvl4pPr>
              <a:defRPr sz="2394"/>
            </a:lvl4pPr>
            <a:lvl5pPr>
              <a:defRPr sz="2394"/>
            </a:lvl5pPr>
            <a:lvl6pPr>
              <a:defRPr sz="2394"/>
            </a:lvl6pPr>
            <a:lvl7pPr>
              <a:defRPr sz="2394"/>
            </a:lvl7pPr>
            <a:lvl8pPr>
              <a:defRPr sz="2394"/>
            </a:lvl8pPr>
            <a:lvl9pPr>
              <a:defRPr sz="239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2"/>
            <a:ext cx="5384800" cy="3394075"/>
          </a:xfrm>
        </p:spPr>
        <p:txBody>
          <a:bodyPr/>
          <a:lstStyle>
            <a:lvl1pPr>
              <a:defRPr sz="3724"/>
            </a:lvl1pPr>
            <a:lvl2pPr>
              <a:defRPr sz="3192"/>
            </a:lvl2pPr>
            <a:lvl3pPr>
              <a:defRPr sz="2660"/>
            </a:lvl3pPr>
            <a:lvl4pPr>
              <a:defRPr sz="2394"/>
            </a:lvl4pPr>
            <a:lvl5pPr>
              <a:defRPr sz="2394"/>
            </a:lvl5pPr>
            <a:lvl6pPr>
              <a:defRPr sz="2394"/>
            </a:lvl6pPr>
            <a:lvl7pPr>
              <a:defRPr sz="2394"/>
            </a:lvl7pPr>
            <a:lvl8pPr>
              <a:defRPr sz="2394"/>
            </a:lvl8pPr>
            <a:lvl9pPr>
              <a:defRPr sz="239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2022/11/6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01183940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4"/>
            <a:ext cx="5386918" cy="639763"/>
          </a:xfrm>
        </p:spPr>
        <p:txBody>
          <a:bodyPr anchor="b"/>
          <a:lstStyle>
            <a:lvl1pPr marL="0" indent="0">
              <a:buNone/>
              <a:defRPr sz="3192" b="1"/>
            </a:lvl1pPr>
            <a:lvl2pPr marL="608076" indent="0">
              <a:buNone/>
              <a:defRPr sz="2660" b="1"/>
            </a:lvl2pPr>
            <a:lvl3pPr marL="1216152" indent="0">
              <a:buNone/>
              <a:defRPr sz="2394" b="1"/>
            </a:lvl3pPr>
            <a:lvl4pPr marL="1824228" indent="0">
              <a:buNone/>
              <a:defRPr sz="2128" b="1"/>
            </a:lvl4pPr>
            <a:lvl5pPr marL="2432304" indent="0">
              <a:buNone/>
              <a:defRPr sz="2128" b="1"/>
            </a:lvl5pPr>
            <a:lvl6pPr marL="3040380" indent="0">
              <a:buNone/>
              <a:defRPr sz="2128" b="1"/>
            </a:lvl6pPr>
            <a:lvl7pPr marL="3648456" indent="0">
              <a:buNone/>
              <a:defRPr sz="2128" b="1"/>
            </a:lvl7pPr>
            <a:lvl8pPr marL="4256532" indent="0">
              <a:buNone/>
              <a:defRPr sz="2128" b="1"/>
            </a:lvl8pPr>
            <a:lvl9pPr marL="4864608" indent="0">
              <a:buNone/>
              <a:defRPr sz="2128"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8" cy="3951288"/>
          </a:xfrm>
        </p:spPr>
        <p:txBody>
          <a:bodyPr/>
          <a:lstStyle>
            <a:lvl1pPr>
              <a:defRPr sz="3192"/>
            </a:lvl1pPr>
            <a:lvl2pPr>
              <a:defRPr sz="2660"/>
            </a:lvl2pPr>
            <a:lvl3pPr>
              <a:defRPr sz="2394"/>
            </a:lvl3pPr>
            <a:lvl4pPr>
              <a:defRPr sz="2128"/>
            </a:lvl4pPr>
            <a:lvl5pPr>
              <a:defRPr sz="2128"/>
            </a:lvl5pPr>
            <a:lvl6pPr>
              <a:defRPr sz="2128"/>
            </a:lvl6pPr>
            <a:lvl7pPr>
              <a:defRPr sz="2128"/>
            </a:lvl7pPr>
            <a:lvl8pPr>
              <a:defRPr sz="2128"/>
            </a:lvl8pPr>
            <a:lvl9pPr>
              <a:defRPr sz="212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4"/>
            <a:ext cx="5389033" cy="639763"/>
          </a:xfrm>
        </p:spPr>
        <p:txBody>
          <a:bodyPr anchor="b"/>
          <a:lstStyle>
            <a:lvl1pPr marL="0" indent="0">
              <a:buNone/>
              <a:defRPr sz="3192" b="1"/>
            </a:lvl1pPr>
            <a:lvl2pPr marL="608076" indent="0">
              <a:buNone/>
              <a:defRPr sz="2660" b="1"/>
            </a:lvl2pPr>
            <a:lvl3pPr marL="1216152" indent="0">
              <a:buNone/>
              <a:defRPr sz="2394" b="1"/>
            </a:lvl3pPr>
            <a:lvl4pPr marL="1824228" indent="0">
              <a:buNone/>
              <a:defRPr sz="2128" b="1"/>
            </a:lvl4pPr>
            <a:lvl5pPr marL="2432304" indent="0">
              <a:buNone/>
              <a:defRPr sz="2128" b="1"/>
            </a:lvl5pPr>
            <a:lvl6pPr marL="3040380" indent="0">
              <a:buNone/>
              <a:defRPr sz="2128" b="1"/>
            </a:lvl6pPr>
            <a:lvl7pPr marL="3648456" indent="0">
              <a:buNone/>
              <a:defRPr sz="2128" b="1"/>
            </a:lvl7pPr>
            <a:lvl8pPr marL="4256532" indent="0">
              <a:buNone/>
              <a:defRPr sz="2128" b="1"/>
            </a:lvl8pPr>
            <a:lvl9pPr marL="4864608" indent="0">
              <a:buNone/>
              <a:defRPr sz="2128"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192"/>
            </a:lvl1pPr>
            <a:lvl2pPr>
              <a:defRPr sz="2660"/>
            </a:lvl2pPr>
            <a:lvl3pPr>
              <a:defRPr sz="2394"/>
            </a:lvl3pPr>
            <a:lvl4pPr>
              <a:defRPr sz="2128"/>
            </a:lvl4pPr>
            <a:lvl5pPr>
              <a:defRPr sz="2128"/>
            </a:lvl5pPr>
            <a:lvl6pPr>
              <a:defRPr sz="2128"/>
            </a:lvl6pPr>
            <a:lvl7pPr>
              <a:defRPr sz="2128"/>
            </a:lvl7pPr>
            <a:lvl8pPr>
              <a:defRPr sz="2128"/>
            </a:lvl8pPr>
            <a:lvl9pPr>
              <a:defRPr sz="212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9E6C50-F2B0-4117-AF69-C839F5CC2C8C}" type="datetimeFigureOut">
              <a:rPr lang="zh-CN" altLang="en-US" smtClean="0"/>
              <a:pPr/>
              <a:t>2022/11/6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92927515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9E6C50-F2B0-4117-AF69-C839F5CC2C8C}" type="datetimeFigureOut">
              <a:rPr lang="zh-CN" altLang="en-US" smtClean="0"/>
              <a:pPr/>
              <a:t>2022/11/6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83193531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2022/11/6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400481917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1"/>
          </a:xfrm>
        </p:spPr>
        <p:txBody>
          <a:bodyPr anchor="b"/>
          <a:lstStyle>
            <a:lvl1pPr algn="l">
              <a:defRPr sz="2660" b="1"/>
            </a:lvl1pPr>
          </a:lstStyle>
          <a:p>
            <a:r>
              <a:rPr lang="zh-CN" altLang="en-US"/>
              <a:t>单击此处编辑母版标题样式</a:t>
            </a:r>
          </a:p>
        </p:txBody>
      </p:sp>
      <p:sp>
        <p:nvSpPr>
          <p:cNvPr id="3" name="内容占位符 2"/>
          <p:cNvSpPr>
            <a:spLocks noGrp="1"/>
          </p:cNvSpPr>
          <p:nvPr>
            <p:ph idx="1"/>
          </p:nvPr>
        </p:nvSpPr>
        <p:spPr>
          <a:xfrm>
            <a:off x="4766734" y="273053"/>
            <a:ext cx="6815666" cy="5853113"/>
          </a:xfrm>
        </p:spPr>
        <p:txBody>
          <a:bodyPr/>
          <a:lstStyle>
            <a:lvl1pPr>
              <a:defRPr sz="4256"/>
            </a:lvl1pPr>
            <a:lvl2pPr>
              <a:defRPr sz="3724"/>
            </a:lvl2pPr>
            <a:lvl3pPr>
              <a:defRPr sz="3192"/>
            </a:lvl3pPr>
            <a:lvl4pPr>
              <a:defRPr sz="2660"/>
            </a:lvl4pPr>
            <a:lvl5pPr>
              <a:defRPr sz="2660"/>
            </a:lvl5pPr>
            <a:lvl6pPr>
              <a:defRPr sz="2660"/>
            </a:lvl6pPr>
            <a:lvl7pPr>
              <a:defRPr sz="2660"/>
            </a:lvl7pPr>
            <a:lvl8pPr>
              <a:defRPr sz="2660"/>
            </a:lvl8pPr>
            <a:lvl9pPr>
              <a:defRPr sz="266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2"/>
            </a:lvl1pPr>
            <a:lvl2pPr marL="608076" indent="0">
              <a:buNone/>
              <a:defRPr sz="1596"/>
            </a:lvl2pPr>
            <a:lvl3pPr marL="1216152" indent="0">
              <a:buNone/>
              <a:defRPr sz="1330"/>
            </a:lvl3pPr>
            <a:lvl4pPr marL="1824228" indent="0">
              <a:buNone/>
              <a:defRPr sz="1197"/>
            </a:lvl4pPr>
            <a:lvl5pPr marL="2432304" indent="0">
              <a:buNone/>
              <a:defRPr sz="1197"/>
            </a:lvl5pPr>
            <a:lvl6pPr marL="3040380" indent="0">
              <a:buNone/>
              <a:defRPr sz="1197"/>
            </a:lvl6pPr>
            <a:lvl7pPr marL="3648456" indent="0">
              <a:buNone/>
              <a:defRPr sz="1197"/>
            </a:lvl7pPr>
            <a:lvl8pPr marL="4256532" indent="0">
              <a:buNone/>
              <a:defRPr sz="1197"/>
            </a:lvl8pPr>
            <a:lvl9pPr marL="4864608" indent="0">
              <a:buNone/>
              <a:defRPr sz="1197"/>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2022/11/6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7840446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1"/>
            <a:ext cx="7315200" cy="566739"/>
          </a:xfrm>
        </p:spPr>
        <p:txBody>
          <a:bodyPr anchor="b"/>
          <a:lstStyle>
            <a:lvl1pPr algn="l">
              <a:defRPr sz="2660"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4256"/>
            </a:lvl1pPr>
            <a:lvl2pPr marL="608076" indent="0">
              <a:buNone/>
              <a:defRPr sz="3724"/>
            </a:lvl2pPr>
            <a:lvl3pPr marL="1216152" indent="0">
              <a:buNone/>
              <a:defRPr sz="3192"/>
            </a:lvl3pPr>
            <a:lvl4pPr marL="1824228" indent="0">
              <a:buNone/>
              <a:defRPr sz="2660"/>
            </a:lvl4pPr>
            <a:lvl5pPr marL="2432304" indent="0">
              <a:buNone/>
              <a:defRPr sz="2660"/>
            </a:lvl5pPr>
            <a:lvl6pPr marL="3040380" indent="0">
              <a:buNone/>
              <a:defRPr sz="2660"/>
            </a:lvl6pPr>
            <a:lvl7pPr marL="3648456" indent="0">
              <a:buNone/>
              <a:defRPr sz="2660"/>
            </a:lvl7pPr>
            <a:lvl8pPr marL="4256532" indent="0">
              <a:buNone/>
              <a:defRPr sz="2660"/>
            </a:lvl8pPr>
            <a:lvl9pPr marL="4864608" indent="0">
              <a:buNone/>
              <a:defRPr sz="2660"/>
            </a:lvl9pPr>
          </a:lstStyle>
          <a:p>
            <a:endParaRPr lang="zh-CN" altLang="en-US"/>
          </a:p>
        </p:txBody>
      </p:sp>
      <p:sp>
        <p:nvSpPr>
          <p:cNvPr id="4" name="文本占位符 3"/>
          <p:cNvSpPr>
            <a:spLocks noGrp="1"/>
          </p:cNvSpPr>
          <p:nvPr>
            <p:ph type="body" sz="half" idx="2"/>
          </p:nvPr>
        </p:nvSpPr>
        <p:spPr>
          <a:xfrm>
            <a:off x="2389718" y="5367339"/>
            <a:ext cx="7315200" cy="804863"/>
          </a:xfrm>
        </p:spPr>
        <p:txBody>
          <a:bodyPr/>
          <a:lstStyle>
            <a:lvl1pPr marL="0" indent="0">
              <a:buNone/>
              <a:defRPr sz="1862"/>
            </a:lvl1pPr>
            <a:lvl2pPr marL="608076" indent="0">
              <a:buNone/>
              <a:defRPr sz="1596"/>
            </a:lvl2pPr>
            <a:lvl3pPr marL="1216152" indent="0">
              <a:buNone/>
              <a:defRPr sz="1330"/>
            </a:lvl3pPr>
            <a:lvl4pPr marL="1824228" indent="0">
              <a:buNone/>
              <a:defRPr sz="1197"/>
            </a:lvl4pPr>
            <a:lvl5pPr marL="2432304" indent="0">
              <a:buNone/>
              <a:defRPr sz="1197"/>
            </a:lvl5pPr>
            <a:lvl6pPr marL="3040380" indent="0">
              <a:buNone/>
              <a:defRPr sz="1197"/>
            </a:lvl6pPr>
            <a:lvl7pPr marL="3648456" indent="0">
              <a:buNone/>
              <a:defRPr sz="1197"/>
            </a:lvl7pPr>
            <a:lvl8pPr marL="4256532" indent="0">
              <a:buNone/>
              <a:defRPr sz="1197"/>
            </a:lvl8pPr>
            <a:lvl9pPr marL="4864608" indent="0">
              <a:buNone/>
              <a:defRPr sz="1197"/>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2022/11/6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88421095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82308928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6"/>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296440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229446284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76869886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420380782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CA1B2B2-A2C9-428B-B5AD-F768193E9A61}" type="datetimeFigureOut">
              <a:rPr lang="zh-CN" altLang="en-US" smtClean="0"/>
              <a:t>2022/11/6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08710367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CA1B2B2-A2C9-428B-B5AD-F768193E9A61}" type="datetimeFigureOut">
              <a:rPr lang="zh-CN" altLang="en-US" smtClean="0"/>
              <a:t>2022/11/6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211612981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CA1B2B2-A2C9-428B-B5AD-F768193E9A61}" type="datetimeFigureOut">
              <a:rPr lang="zh-CN" altLang="en-US" smtClean="0"/>
              <a:t>2022/11/6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221953226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2022/11/6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96586081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t>2022/11/6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03163949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t>2022/11/6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254416797"/>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94271196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77549066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1260601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968272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1971221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18583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42845810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897637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1768468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7214949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3333477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6711555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593057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a:extLst>
              <a:ext uri="{FF2B5EF4-FFF2-40B4-BE49-F238E27FC236}">
                <a16:creationId xmlns:a16="http://schemas.microsoft.com/office/drawing/2014/main" id="{048661BC-611A-4F24-AE90-BF183757428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BA2EF46F-CE51-45C9-AF47-80D678D12F93}"/>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31D5276C-395E-4FA6-AB6D-7F98D5C37081}"/>
              </a:ext>
            </a:extLst>
          </p:cNvPr>
          <p:cNvSpPr>
            <a:spLocks noGrp="1" noChangeArrowheads="1"/>
          </p:cNvSpPr>
          <p:nvPr>
            <p:ph type="sldNum" sz="quarter" idx="12"/>
          </p:nvPr>
        </p:nvSpPr>
        <p:spPr>
          <a:ln/>
        </p:spPr>
        <p:txBody>
          <a:bodyPr/>
          <a:lstStyle>
            <a:lvl1pPr>
              <a:defRPr/>
            </a:lvl1pPr>
          </a:lstStyle>
          <a:p>
            <a:pPr>
              <a:defRPr/>
            </a:pPr>
            <a:fld id="{FF0435E1-269E-476E-941A-A141C0D79658}" type="slidenum">
              <a:rPr lang="en-US" altLang="vi-VN"/>
              <a:pPr>
                <a:defRPr/>
              </a:pPr>
              <a:t>‹#›</a:t>
            </a:fld>
            <a:endParaRPr lang="en-US" altLang="vi-VN"/>
          </a:p>
        </p:txBody>
      </p:sp>
    </p:spTree>
    <p:extLst>
      <p:ext uri="{BB962C8B-B14F-4D97-AF65-F5344CB8AC3E}">
        <p14:creationId xmlns:p14="http://schemas.microsoft.com/office/powerpoint/2010/main" val="5633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7F531432-69D5-44D5-A8B2-C9F851DD5C1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7F386E96-6BB0-441C-8638-7BD9CC60DDA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7998DD9B-2FF4-4AF7-94F1-7EBFA47E0D03}"/>
              </a:ext>
            </a:extLst>
          </p:cNvPr>
          <p:cNvSpPr>
            <a:spLocks noGrp="1" noChangeArrowheads="1"/>
          </p:cNvSpPr>
          <p:nvPr>
            <p:ph type="sldNum" sz="quarter" idx="12"/>
          </p:nvPr>
        </p:nvSpPr>
        <p:spPr>
          <a:ln/>
        </p:spPr>
        <p:txBody>
          <a:bodyPr/>
          <a:lstStyle>
            <a:lvl1pPr>
              <a:defRPr/>
            </a:lvl1pPr>
          </a:lstStyle>
          <a:p>
            <a:pPr>
              <a:defRPr/>
            </a:pPr>
            <a:fld id="{6E71A531-C945-4126-B5C6-29ED34E5ECE2}" type="slidenum">
              <a:rPr lang="en-US" altLang="vi-VN"/>
              <a:pPr>
                <a:defRPr/>
              </a:pPr>
              <a:t>‹#›</a:t>
            </a:fld>
            <a:endParaRPr lang="en-US" altLang="vi-VN"/>
          </a:p>
        </p:txBody>
      </p:sp>
    </p:spTree>
    <p:extLst>
      <p:ext uri="{BB962C8B-B14F-4D97-AF65-F5344CB8AC3E}">
        <p14:creationId xmlns:p14="http://schemas.microsoft.com/office/powerpoint/2010/main" val="5872516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6DB4B335-E60D-4629-A374-062A3D95443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7C2B9FD3-3CB6-4BE2-B306-3A1BD1C433F8}"/>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E8AB4E3F-83C4-464C-9022-8C0771CBC8D7}"/>
              </a:ext>
            </a:extLst>
          </p:cNvPr>
          <p:cNvSpPr>
            <a:spLocks noGrp="1" noChangeArrowheads="1"/>
          </p:cNvSpPr>
          <p:nvPr>
            <p:ph type="sldNum" sz="quarter" idx="12"/>
          </p:nvPr>
        </p:nvSpPr>
        <p:spPr>
          <a:ln/>
        </p:spPr>
        <p:txBody>
          <a:bodyPr/>
          <a:lstStyle>
            <a:lvl1pPr>
              <a:defRPr/>
            </a:lvl1pPr>
          </a:lstStyle>
          <a:p>
            <a:pPr>
              <a:defRPr/>
            </a:pPr>
            <a:fld id="{CB954B93-59DF-44F0-89B8-88EF6D2184EB}" type="slidenum">
              <a:rPr lang="en-US" altLang="vi-VN"/>
              <a:pPr>
                <a:defRPr/>
              </a:pPr>
              <a:t>‹#›</a:t>
            </a:fld>
            <a:endParaRPr lang="en-US" altLang="vi-VN"/>
          </a:p>
        </p:txBody>
      </p:sp>
    </p:spTree>
    <p:extLst>
      <p:ext uri="{BB962C8B-B14F-4D97-AF65-F5344CB8AC3E}">
        <p14:creationId xmlns:p14="http://schemas.microsoft.com/office/powerpoint/2010/main" val="38363878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836570EC-C956-4791-9F38-26D038754DB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1DAF0AA4-2002-4F91-95DE-327BF587F7B8}"/>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2AC8AE2A-9851-43CA-8A19-CB187B65018A}"/>
              </a:ext>
            </a:extLst>
          </p:cNvPr>
          <p:cNvSpPr>
            <a:spLocks noGrp="1" noChangeArrowheads="1"/>
          </p:cNvSpPr>
          <p:nvPr>
            <p:ph type="sldNum" sz="quarter" idx="12"/>
          </p:nvPr>
        </p:nvSpPr>
        <p:spPr>
          <a:ln/>
        </p:spPr>
        <p:txBody>
          <a:bodyPr/>
          <a:lstStyle>
            <a:lvl1pPr>
              <a:defRPr/>
            </a:lvl1pPr>
          </a:lstStyle>
          <a:p>
            <a:pPr>
              <a:defRPr/>
            </a:pPr>
            <a:fld id="{7C77AD90-F790-4A18-AE05-0565BEDBC536}" type="slidenum">
              <a:rPr lang="en-US" altLang="vi-VN"/>
              <a:pPr>
                <a:defRPr/>
              </a:pPr>
              <a:t>‹#›</a:t>
            </a:fld>
            <a:endParaRPr lang="en-US" altLang="vi-VN"/>
          </a:p>
        </p:txBody>
      </p:sp>
    </p:spTree>
    <p:extLst>
      <p:ext uri="{BB962C8B-B14F-4D97-AF65-F5344CB8AC3E}">
        <p14:creationId xmlns:p14="http://schemas.microsoft.com/office/powerpoint/2010/main" val="42815439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04BDC51B-A4CF-49A5-8A06-3E981A2F3F12}"/>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8" name="Rectangle 5">
            <a:extLst>
              <a:ext uri="{FF2B5EF4-FFF2-40B4-BE49-F238E27FC236}">
                <a16:creationId xmlns:a16="http://schemas.microsoft.com/office/drawing/2014/main" id="{1095A88B-D695-41EC-83B7-AE3AC75BC16C}"/>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9" name="Rectangle 6">
            <a:extLst>
              <a:ext uri="{FF2B5EF4-FFF2-40B4-BE49-F238E27FC236}">
                <a16:creationId xmlns:a16="http://schemas.microsoft.com/office/drawing/2014/main" id="{AA96BFEB-EA27-43BD-8A21-DD97BE454FAF}"/>
              </a:ext>
            </a:extLst>
          </p:cNvPr>
          <p:cNvSpPr>
            <a:spLocks noGrp="1" noChangeArrowheads="1"/>
          </p:cNvSpPr>
          <p:nvPr>
            <p:ph type="sldNum" sz="quarter" idx="12"/>
          </p:nvPr>
        </p:nvSpPr>
        <p:spPr>
          <a:ln/>
        </p:spPr>
        <p:txBody>
          <a:bodyPr/>
          <a:lstStyle>
            <a:lvl1pPr>
              <a:defRPr/>
            </a:lvl1pPr>
          </a:lstStyle>
          <a:p>
            <a:pPr>
              <a:defRPr/>
            </a:pPr>
            <a:fld id="{7610C90A-9E70-482D-A13C-CDA75A9C8690}" type="slidenum">
              <a:rPr lang="en-US" altLang="vi-VN"/>
              <a:pPr>
                <a:defRPr/>
              </a:pPr>
              <a:t>‹#›</a:t>
            </a:fld>
            <a:endParaRPr lang="en-US" altLang="vi-VN"/>
          </a:p>
        </p:txBody>
      </p:sp>
    </p:spTree>
    <p:extLst>
      <p:ext uri="{BB962C8B-B14F-4D97-AF65-F5344CB8AC3E}">
        <p14:creationId xmlns:p14="http://schemas.microsoft.com/office/powerpoint/2010/main" val="21139637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2A0392CA-E2FE-4E59-B916-9A4D1F0BBADB}"/>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a16="http://schemas.microsoft.com/office/drawing/2014/main" id="{F05A859E-55BD-4296-8931-67E433C74A2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a16="http://schemas.microsoft.com/office/drawing/2014/main" id="{801FF9D5-29EE-43AD-A4E7-2B0190BD9964}"/>
              </a:ext>
            </a:extLst>
          </p:cNvPr>
          <p:cNvSpPr>
            <a:spLocks noGrp="1" noChangeArrowheads="1"/>
          </p:cNvSpPr>
          <p:nvPr>
            <p:ph type="sldNum" sz="quarter" idx="12"/>
          </p:nvPr>
        </p:nvSpPr>
        <p:spPr>
          <a:ln/>
        </p:spPr>
        <p:txBody>
          <a:bodyPr/>
          <a:lstStyle>
            <a:lvl1pPr>
              <a:defRPr/>
            </a:lvl1pPr>
          </a:lstStyle>
          <a:p>
            <a:pPr>
              <a:defRPr/>
            </a:pPr>
            <a:fld id="{9AB76086-C316-4121-B360-E1058E3C8D08}" type="slidenum">
              <a:rPr lang="en-US" altLang="vi-VN"/>
              <a:pPr>
                <a:defRPr/>
              </a:pPr>
              <a:t>‹#›</a:t>
            </a:fld>
            <a:endParaRPr lang="en-US" altLang="vi-VN"/>
          </a:p>
        </p:txBody>
      </p:sp>
    </p:spTree>
    <p:extLst>
      <p:ext uri="{BB962C8B-B14F-4D97-AF65-F5344CB8AC3E}">
        <p14:creationId xmlns:p14="http://schemas.microsoft.com/office/powerpoint/2010/main" val="2637554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49A516E-D55A-4416-B980-A6327F666A64}"/>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3" name="Rectangle 5">
            <a:extLst>
              <a:ext uri="{FF2B5EF4-FFF2-40B4-BE49-F238E27FC236}">
                <a16:creationId xmlns:a16="http://schemas.microsoft.com/office/drawing/2014/main" id="{0C4CA356-1F89-4257-8D77-8EBD39FACCA7}"/>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4" name="Rectangle 6">
            <a:extLst>
              <a:ext uri="{FF2B5EF4-FFF2-40B4-BE49-F238E27FC236}">
                <a16:creationId xmlns:a16="http://schemas.microsoft.com/office/drawing/2014/main" id="{2D4E09F6-67AF-45C9-A35D-2D2B3776D415}"/>
              </a:ext>
            </a:extLst>
          </p:cNvPr>
          <p:cNvSpPr>
            <a:spLocks noGrp="1" noChangeArrowheads="1"/>
          </p:cNvSpPr>
          <p:nvPr>
            <p:ph type="sldNum" sz="quarter" idx="12"/>
          </p:nvPr>
        </p:nvSpPr>
        <p:spPr>
          <a:ln/>
        </p:spPr>
        <p:txBody>
          <a:bodyPr/>
          <a:lstStyle>
            <a:lvl1pPr>
              <a:defRPr/>
            </a:lvl1pPr>
          </a:lstStyle>
          <a:p>
            <a:pPr>
              <a:defRPr/>
            </a:pPr>
            <a:fld id="{D1548636-17DD-4CE4-AFF3-3ACF3911436D}" type="slidenum">
              <a:rPr lang="en-US" altLang="vi-VN"/>
              <a:pPr>
                <a:defRPr/>
              </a:pPr>
              <a:t>‹#›</a:t>
            </a:fld>
            <a:endParaRPr lang="en-US" altLang="vi-VN"/>
          </a:p>
        </p:txBody>
      </p:sp>
    </p:spTree>
    <p:extLst>
      <p:ext uri="{BB962C8B-B14F-4D97-AF65-F5344CB8AC3E}">
        <p14:creationId xmlns:p14="http://schemas.microsoft.com/office/powerpoint/2010/main" val="16688127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E2BA7284-D610-491B-9951-6FBD6C61CA9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A3C73F61-2FF1-4570-9BF0-490DCEE6FEB4}"/>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E189C5E0-69E7-422F-89B4-4132391F8A20}"/>
              </a:ext>
            </a:extLst>
          </p:cNvPr>
          <p:cNvSpPr>
            <a:spLocks noGrp="1" noChangeArrowheads="1"/>
          </p:cNvSpPr>
          <p:nvPr>
            <p:ph type="sldNum" sz="quarter" idx="12"/>
          </p:nvPr>
        </p:nvSpPr>
        <p:spPr>
          <a:ln/>
        </p:spPr>
        <p:txBody>
          <a:bodyPr/>
          <a:lstStyle>
            <a:lvl1pPr>
              <a:defRPr/>
            </a:lvl1pPr>
          </a:lstStyle>
          <a:p>
            <a:pPr>
              <a:defRPr/>
            </a:pPr>
            <a:fld id="{2D74454E-DF52-49B0-A7AE-9AA45C7B9224}" type="slidenum">
              <a:rPr lang="en-US" altLang="vi-VN"/>
              <a:pPr>
                <a:defRPr/>
              </a:pPr>
              <a:t>‹#›</a:t>
            </a:fld>
            <a:endParaRPr lang="en-US" altLang="vi-VN"/>
          </a:p>
        </p:txBody>
      </p:sp>
    </p:spTree>
    <p:extLst>
      <p:ext uri="{BB962C8B-B14F-4D97-AF65-F5344CB8AC3E}">
        <p14:creationId xmlns:p14="http://schemas.microsoft.com/office/powerpoint/2010/main" val="29877289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4439A48-B969-41AA-9CEF-0B4617FE5061}"/>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208A16D0-409E-4811-95EC-F2B61FA554BB}"/>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13FEB1CB-2018-47BE-BEE7-1F5464D6527B}"/>
              </a:ext>
            </a:extLst>
          </p:cNvPr>
          <p:cNvSpPr>
            <a:spLocks noGrp="1" noChangeArrowheads="1"/>
          </p:cNvSpPr>
          <p:nvPr>
            <p:ph type="sldNum" sz="quarter" idx="12"/>
          </p:nvPr>
        </p:nvSpPr>
        <p:spPr>
          <a:ln/>
        </p:spPr>
        <p:txBody>
          <a:bodyPr/>
          <a:lstStyle>
            <a:lvl1pPr>
              <a:defRPr/>
            </a:lvl1pPr>
          </a:lstStyle>
          <a:p>
            <a:pPr>
              <a:defRPr/>
            </a:pPr>
            <a:fld id="{AE13FB07-AACA-4170-835C-9EC39FE87129}" type="slidenum">
              <a:rPr lang="en-US" altLang="vi-VN"/>
              <a:pPr>
                <a:defRPr/>
              </a:pPr>
              <a:t>‹#›</a:t>
            </a:fld>
            <a:endParaRPr lang="en-US" altLang="vi-VN"/>
          </a:p>
        </p:txBody>
      </p:sp>
    </p:spTree>
    <p:extLst>
      <p:ext uri="{BB962C8B-B14F-4D97-AF65-F5344CB8AC3E}">
        <p14:creationId xmlns:p14="http://schemas.microsoft.com/office/powerpoint/2010/main" val="38427915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DDD7E6F0-B51C-4C80-81C4-18438639C49C}"/>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A1C8B328-9D5A-4903-BB7C-7C2DE818424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BD80A590-284B-4281-ACCD-151A5EB14760}"/>
              </a:ext>
            </a:extLst>
          </p:cNvPr>
          <p:cNvSpPr>
            <a:spLocks noGrp="1" noChangeArrowheads="1"/>
          </p:cNvSpPr>
          <p:nvPr>
            <p:ph type="sldNum" sz="quarter" idx="12"/>
          </p:nvPr>
        </p:nvSpPr>
        <p:spPr>
          <a:ln/>
        </p:spPr>
        <p:txBody>
          <a:bodyPr/>
          <a:lstStyle>
            <a:lvl1pPr>
              <a:defRPr/>
            </a:lvl1pPr>
          </a:lstStyle>
          <a:p>
            <a:pPr>
              <a:defRPr/>
            </a:pPr>
            <a:fld id="{2A409589-A64B-4F4F-9C11-EDB6033D2847}" type="slidenum">
              <a:rPr lang="en-US" altLang="vi-VN"/>
              <a:pPr>
                <a:defRPr/>
              </a:pPr>
              <a:t>‹#›</a:t>
            </a:fld>
            <a:endParaRPr lang="en-US" altLang="vi-VN"/>
          </a:p>
        </p:txBody>
      </p:sp>
    </p:spTree>
    <p:extLst>
      <p:ext uri="{BB962C8B-B14F-4D97-AF65-F5344CB8AC3E}">
        <p14:creationId xmlns:p14="http://schemas.microsoft.com/office/powerpoint/2010/main" val="29274218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FA2187E0-500C-4758-B446-122FEB2BCA34}"/>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791A3794-B225-4316-BB85-5C1BAC87CA8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384189F5-D9F2-4FF1-AB55-0E64A96690F3}"/>
              </a:ext>
            </a:extLst>
          </p:cNvPr>
          <p:cNvSpPr>
            <a:spLocks noGrp="1" noChangeArrowheads="1"/>
          </p:cNvSpPr>
          <p:nvPr>
            <p:ph type="sldNum" sz="quarter" idx="12"/>
          </p:nvPr>
        </p:nvSpPr>
        <p:spPr>
          <a:ln/>
        </p:spPr>
        <p:txBody>
          <a:bodyPr/>
          <a:lstStyle>
            <a:lvl1pPr>
              <a:defRPr/>
            </a:lvl1pPr>
          </a:lstStyle>
          <a:p>
            <a:pPr>
              <a:defRPr/>
            </a:pPr>
            <a:fld id="{08DAE703-7D14-49DA-9242-AEF1932635D9}" type="slidenum">
              <a:rPr lang="en-US" altLang="vi-VN"/>
              <a:pPr>
                <a:defRPr/>
              </a:pPr>
              <a:t>‹#›</a:t>
            </a:fld>
            <a:endParaRPr lang="en-US" altLang="vi-VN"/>
          </a:p>
        </p:txBody>
      </p:sp>
    </p:spTree>
    <p:extLst>
      <p:ext uri="{BB962C8B-B14F-4D97-AF65-F5344CB8AC3E}">
        <p14:creationId xmlns:p14="http://schemas.microsoft.com/office/powerpoint/2010/main" val="1201254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23D42A-E09B-46E1-A772-9C2962D6544A}"/>
              </a:ext>
            </a:extLst>
          </p:cNvPr>
          <p:cNvSpPr>
            <a:spLocks noGrp="1"/>
          </p:cNvSpPr>
          <p:nvPr>
            <p:ph type="dt" sz="half" idx="10"/>
          </p:nvPr>
        </p:nvSpPr>
        <p:spPr/>
        <p:txBody>
          <a:bodyPr/>
          <a:lstStyle>
            <a:lvl1pPr>
              <a:defRPr/>
            </a:lvl1pPr>
          </a:lstStyle>
          <a:p>
            <a:pPr>
              <a:defRPr/>
            </a:pPr>
            <a:fld id="{0C7D0FFC-2A5B-4A7F-98EA-08A912072211}" type="datetimeFigureOut">
              <a:rPr lang="en-US"/>
              <a:pPr>
                <a:defRPr/>
              </a:pPr>
              <a:t>11/6/2022</a:t>
            </a:fld>
            <a:endParaRPr lang="en-US"/>
          </a:p>
        </p:txBody>
      </p:sp>
      <p:sp>
        <p:nvSpPr>
          <p:cNvPr id="5" name="Footer Placeholder 4">
            <a:extLst>
              <a:ext uri="{FF2B5EF4-FFF2-40B4-BE49-F238E27FC236}">
                <a16:creationId xmlns:a16="http://schemas.microsoft.com/office/drawing/2014/main" id="{C2A3785C-E3AA-412D-ABA5-987AF6631F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B796F5F-80D8-4C7F-AA3D-27BAA24EBCB0}"/>
              </a:ext>
            </a:extLst>
          </p:cNvPr>
          <p:cNvSpPr>
            <a:spLocks noGrp="1"/>
          </p:cNvSpPr>
          <p:nvPr>
            <p:ph type="sldNum" sz="quarter" idx="12"/>
          </p:nvPr>
        </p:nvSpPr>
        <p:spPr/>
        <p:txBody>
          <a:bodyPr/>
          <a:lstStyle>
            <a:lvl1pPr>
              <a:defRPr/>
            </a:lvl1pPr>
          </a:lstStyle>
          <a:p>
            <a:fld id="{41149AC7-059B-4EA3-9012-B958CFC93227}" type="slidenum">
              <a:rPr lang="en-US" altLang="vi-VN"/>
              <a:pPr/>
              <a:t>‹#›</a:t>
            </a:fld>
            <a:endParaRPr lang="en-US" altLang="vi-VN"/>
          </a:p>
        </p:txBody>
      </p:sp>
    </p:spTree>
    <p:extLst>
      <p:ext uri="{BB962C8B-B14F-4D97-AF65-F5344CB8AC3E}">
        <p14:creationId xmlns:p14="http://schemas.microsoft.com/office/powerpoint/2010/main" val="34029972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4F470-4753-4445-8A54-EE2E90CC8D3F}"/>
              </a:ext>
            </a:extLst>
          </p:cNvPr>
          <p:cNvSpPr>
            <a:spLocks noGrp="1"/>
          </p:cNvSpPr>
          <p:nvPr>
            <p:ph type="dt" sz="half" idx="10"/>
          </p:nvPr>
        </p:nvSpPr>
        <p:spPr/>
        <p:txBody>
          <a:bodyPr/>
          <a:lstStyle>
            <a:lvl1pPr>
              <a:defRPr/>
            </a:lvl1pPr>
          </a:lstStyle>
          <a:p>
            <a:pPr>
              <a:defRPr/>
            </a:pPr>
            <a:fld id="{AEE7DD52-A076-4436-8589-32E2EF80F05E}" type="datetimeFigureOut">
              <a:rPr lang="en-US"/>
              <a:pPr>
                <a:defRPr/>
              </a:pPr>
              <a:t>11/6/2022</a:t>
            </a:fld>
            <a:endParaRPr lang="en-US"/>
          </a:p>
        </p:txBody>
      </p:sp>
      <p:sp>
        <p:nvSpPr>
          <p:cNvPr id="5" name="Footer Placeholder 4">
            <a:extLst>
              <a:ext uri="{FF2B5EF4-FFF2-40B4-BE49-F238E27FC236}">
                <a16:creationId xmlns:a16="http://schemas.microsoft.com/office/drawing/2014/main" id="{BD3250DD-F8E9-4E96-9333-66AA75D316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6134F0-9467-4A2C-8B5B-DD0ACE061407}"/>
              </a:ext>
            </a:extLst>
          </p:cNvPr>
          <p:cNvSpPr>
            <a:spLocks noGrp="1"/>
          </p:cNvSpPr>
          <p:nvPr>
            <p:ph type="sldNum" sz="quarter" idx="12"/>
          </p:nvPr>
        </p:nvSpPr>
        <p:spPr/>
        <p:txBody>
          <a:bodyPr/>
          <a:lstStyle>
            <a:lvl1pPr>
              <a:defRPr/>
            </a:lvl1pPr>
          </a:lstStyle>
          <a:p>
            <a:fld id="{DBE9AA00-55EC-46BC-926F-3CE6EC376DFB}" type="slidenum">
              <a:rPr lang="en-US" altLang="vi-VN"/>
              <a:pPr/>
              <a:t>‹#›</a:t>
            </a:fld>
            <a:endParaRPr lang="en-US" altLang="vi-VN"/>
          </a:p>
        </p:txBody>
      </p:sp>
    </p:spTree>
    <p:extLst>
      <p:ext uri="{BB962C8B-B14F-4D97-AF65-F5344CB8AC3E}">
        <p14:creationId xmlns:p14="http://schemas.microsoft.com/office/powerpoint/2010/main" val="25297375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2989EBA-7C6B-498D-A48B-E9FE24C02A37}"/>
              </a:ext>
            </a:extLst>
          </p:cNvPr>
          <p:cNvSpPr>
            <a:spLocks noGrp="1"/>
          </p:cNvSpPr>
          <p:nvPr>
            <p:ph type="dt" sz="half" idx="10"/>
          </p:nvPr>
        </p:nvSpPr>
        <p:spPr/>
        <p:txBody>
          <a:bodyPr/>
          <a:lstStyle>
            <a:lvl1pPr>
              <a:defRPr/>
            </a:lvl1pPr>
          </a:lstStyle>
          <a:p>
            <a:pPr>
              <a:defRPr/>
            </a:pPr>
            <a:fld id="{3F6D1C54-CE1E-4FE1-B032-BF6081189C97}" type="datetimeFigureOut">
              <a:rPr lang="en-US"/>
              <a:pPr>
                <a:defRPr/>
              </a:pPr>
              <a:t>11/6/2022</a:t>
            </a:fld>
            <a:endParaRPr lang="en-US"/>
          </a:p>
        </p:txBody>
      </p:sp>
      <p:sp>
        <p:nvSpPr>
          <p:cNvPr id="5" name="Footer Placeholder 4">
            <a:extLst>
              <a:ext uri="{FF2B5EF4-FFF2-40B4-BE49-F238E27FC236}">
                <a16:creationId xmlns:a16="http://schemas.microsoft.com/office/drawing/2014/main" id="{F58001ED-8F3D-4A03-BCFC-D3D3AA77CE5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2A9E65-3A53-42F4-88D0-8CFA8D44A160}"/>
              </a:ext>
            </a:extLst>
          </p:cNvPr>
          <p:cNvSpPr>
            <a:spLocks noGrp="1"/>
          </p:cNvSpPr>
          <p:nvPr>
            <p:ph type="sldNum" sz="quarter" idx="12"/>
          </p:nvPr>
        </p:nvSpPr>
        <p:spPr/>
        <p:txBody>
          <a:bodyPr/>
          <a:lstStyle>
            <a:lvl1pPr>
              <a:defRPr/>
            </a:lvl1pPr>
          </a:lstStyle>
          <a:p>
            <a:fld id="{F55414E1-C298-4C66-91A6-2C944E04DB22}" type="slidenum">
              <a:rPr lang="en-US" altLang="vi-VN"/>
              <a:pPr/>
              <a:t>‹#›</a:t>
            </a:fld>
            <a:endParaRPr lang="en-US" altLang="vi-VN"/>
          </a:p>
        </p:txBody>
      </p:sp>
    </p:spTree>
    <p:extLst>
      <p:ext uri="{BB962C8B-B14F-4D97-AF65-F5344CB8AC3E}">
        <p14:creationId xmlns:p14="http://schemas.microsoft.com/office/powerpoint/2010/main" val="19387270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3419FE0-619B-4857-9437-37DA0B73E348}"/>
              </a:ext>
            </a:extLst>
          </p:cNvPr>
          <p:cNvSpPr>
            <a:spLocks noGrp="1"/>
          </p:cNvSpPr>
          <p:nvPr>
            <p:ph type="dt" sz="half" idx="10"/>
          </p:nvPr>
        </p:nvSpPr>
        <p:spPr/>
        <p:txBody>
          <a:bodyPr/>
          <a:lstStyle>
            <a:lvl1pPr>
              <a:defRPr/>
            </a:lvl1pPr>
          </a:lstStyle>
          <a:p>
            <a:pPr>
              <a:defRPr/>
            </a:pPr>
            <a:fld id="{5C9F212D-59B8-4911-AA63-3A8F5EFC716C}" type="datetimeFigureOut">
              <a:rPr lang="en-US"/>
              <a:pPr>
                <a:defRPr/>
              </a:pPr>
              <a:t>11/6/2022</a:t>
            </a:fld>
            <a:endParaRPr lang="en-US"/>
          </a:p>
        </p:txBody>
      </p:sp>
      <p:sp>
        <p:nvSpPr>
          <p:cNvPr id="6" name="Footer Placeholder 4">
            <a:extLst>
              <a:ext uri="{FF2B5EF4-FFF2-40B4-BE49-F238E27FC236}">
                <a16:creationId xmlns:a16="http://schemas.microsoft.com/office/drawing/2014/main" id="{108BDD85-7261-40B9-887B-3FB137C5FE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3D132F7-1032-44A8-AF42-8F9A48CA78DB}"/>
              </a:ext>
            </a:extLst>
          </p:cNvPr>
          <p:cNvSpPr>
            <a:spLocks noGrp="1"/>
          </p:cNvSpPr>
          <p:nvPr>
            <p:ph type="sldNum" sz="quarter" idx="12"/>
          </p:nvPr>
        </p:nvSpPr>
        <p:spPr/>
        <p:txBody>
          <a:bodyPr/>
          <a:lstStyle>
            <a:lvl1pPr>
              <a:defRPr/>
            </a:lvl1pPr>
          </a:lstStyle>
          <a:p>
            <a:fld id="{A1B75520-64C8-4BAC-92F6-4CB47B54023B}" type="slidenum">
              <a:rPr lang="en-US" altLang="vi-VN"/>
              <a:pPr/>
              <a:t>‹#›</a:t>
            </a:fld>
            <a:endParaRPr lang="en-US" altLang="vi-VN"/>
          </a:p>
        </p:txBody>
      </p:sp>
    </p:spTree>
    <p:extLst>
      <p:ext uri="{BB962C8B-B14F-4D97-AF65-F5344CB8AC3E}">
        <p14:creationId xmlns:p14="http://schemas.microsoft.com/office/powerpoint/2010/main" val="2715664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73B112B-8210-4C8C-9E1C-FD84B036C1F1}"/>
              </a:ext>
            </a:extLst>
          </p:cNvPr>
          <p:cNvSpPr>
            <a:spLocks noGrp="1"/>
          </p:cNvSpPr>
          <p:nvPr>
            <p:ph type="dt" sz="half" idx="10"/>
          </p:nvPr>
        </p:nvSpPr>
        <p:spPr/>
        <p:txBody>
          <a:bodyPr/>
          <a:lstStyle>
            <a:lvl1pPr>
              <a:defRPr/>
            </a:lvl1pPr>
          </a:lstStyle>
          <a:p>
            <a:pPr>
              <a:defRPr/>
            </a:pPr>
            <a:fld id="{46203F48-16FF-4E9E-9F72-825030B7D8EC}" type="datetimeFigureOut">
              <a:rPr lang="en-US"/>
              <a:pPr>
                <a:defRPr/>
              </a:pPr>
              <a:t>11/6/2022</a:t>
            </a:fld>
            <a:endParaRPr lang="en-US"/>
          </a:p>
        </p:txBody>
      </p:sp>
      <p:sp>
        <p:nvSpPr>
          <p:cNvPr id="8" name="Footer Placeholder 4">
            <a:extLst>
              <a:ext uri="{FF2B5EF4-FFF2-40B4-BE49-F238E27FC236}">
                <a16:creationId xmlns:a16="http://schemas.microsoft.com/office/drawing/2014/main" id="{0698E2E8-A164-461C-ABE8-8F029F11168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2261250-8475-4106-B70F-EEFBD0F59AA5}"/>
              </a:ext>
            </a:extLst>
          </p:cNvPr>
          <p:cNvSpPr>
            <a:spLocks noGrp="1"/>
          </p:cNvSpPr>
          <p:nvPr>
            <p:ph type="sldNum" sz="quarter" idx="12"/>
          </p:nvPr>
        </p:nvSpPr>
        <p:spPr/>
        <p:txBody>
          <a:bodyPr/>
          <a:lstStyle>
            <a:lvl1pPr>
              <a:defRPr/>
            </a:lvl1pPr>
          </a:lstStyle>
          <a:p>
            <a:fld id="{50460A48-064E-486B-BA66-1DA7663CDBEC}" type="slidenum">
              <a:rPr lang="en-US" altLang="vi-VN"/>
              <a:pPr/>
              <a:t>‹#›</a:t>
            </a:fld>
            <a:endParaRPr lang="en-US" altLang="vi-VN"/>
          </a:p>
        </p:txBody>
      </p:sp>
    </p:spTree>
    <p:extLst>
      <p:ext uri="{BB962C8B-B14F-4D97-AF65-F5344CB8AC3E}">
        <p14:creationId xmlns:p14="http://schemas.microsoft.com/office/powerpoint/2010/main" val="2385964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3A5659B-26DD-4396-8BA3-6AFAFF7064C4}"/>
              </a:ext>
            </a:extLst>
          </p:cNvPr>
          <p:cNvSpPr>
            <a:spLocks noGrp="1"/>
          </p:cNvSpPr>
          <p:nvPr>
            <p:ph type="dt" sz="half" idx="10"/>
          </p:nvPr>
        </p:nvSpPr>
        <p:spPr/>
        <p:txBody>
          <a:bodyPr/>
          <a:lstStyle>
            <a:lvl1pPr>
              <a:defRPr/>
            </a:lvl1pPr>
          </a:lstStyle>
          <a:p>
            <a:pPr>
              <a:defRPr/>
            </a:pPr>
            <a:fld id="{1AB3E6CE-4A70-4AD5-AC45-CC5AD6449459}" type="datetimeFigureOut">
              <a:rPr lang="en-US"/>
              <a:pPr>
                <a:defRPr/>
              </a:pPr>
              <a:t>11/6/2022</a:t>
            </a:fld>
            <a:endParaRPr lang="en-US"/>
          </a:p>
        </p:txBody>
      </p:sp>
      <p:sp>
        <p:nvSpPr>
          <p:cNvPr id="4" name="Footer Placeholder 4">
            <a:extLst>
              <a:ext uri="{FF2B5EF4-FFF2-40B4-BE49-F238E27FC236}">
                <a16:creationId xmlns:a16="http://schemas.microsoft.com/office/drawing/2014/main" id="{09F6EFA0-8F63-42A7-AB83-42A524ABE16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0089001-9F84-4F87-AF85-CDC8319382A3}"/>
              </a:ext>
            </a:extLst>
          </p:cNvPr>
          <p:cNvSpPr>
            <a:spLocks noGrp="1"/>
          </p:cNvSpPr>
          <p:nvPr>
            <p:ph type="sldNum" sz="quarter" idx="12"/>
          </p:nvPr>
        </p:nvSpPr>
        <p:spPr/>
        <p:txBody>
          <a:bodyPr/>
          <a:lstStyle>
            <a:lvl1pPr>
              <a:defRPr/>
            </a:lvl1pPr>
          </a:lstStyle>
          <a:p>
            <a:fld id="{36909D81-EBDC-4D82-86CE-D23D3FEEF128}" type="slidenum">
              <a:rPr lang="en-US" altLang="vi-VN"/>
              <a:pPr/>
              <a:t>‹#›</a:t>
            </a:fld>
            <a:endParaRPr lang="en-US" altLang="vi-VN"/>
          </a:p>
        </p:txBody>
      </p:sp>
    </p:spTree>
    <p:extLst>
      <p:ext uri="{BB962C8B-B14F-4D97-AF65-F5344CB8AC3E}">
        <p14:creationId xmlns:p14="http://schemas.microsoft.com/office/powerpoint/2010/main" val="38446667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168C20B-D23F-492B-B9E1-BDD5496CF6BC}"/>
              </a:ext>
            </a:extLst>
          </p:cNvPr>
          <p:cNvSpPr>
            <a:spLocks noGrp="1"/>
          </p:cNvSpPr>
          <p:nvPr>
            <p:ph type="dt" sz="half" idx="10"/>
          </p:nvPr>
        </p:nvSpPr>
        <p:spPr/>
        <p:txBody>
          <a:bodyPr/>
          <a:lstStyle>
            <a:lvl1pPr>
              <a:defRPr/>
            </a:lvl1pPr>
          </a:lstStyle>
          <a:p>
            <a:pPr>
              <a:defRPr/>
            </a:pPr>
            <a:fld id="{F4891E10-89D6-4FFF-8BF9-21CDC4A75F8D}" type="datetimeFigureOut">
              <a:rPr lang="en-US"/>
              <a:pPr>
                <a:defRPr/>
              </a:pPr>
              <a:t>11/6/2022</a:t>
            </a:fld>
            <a:endParaRPr lang="en-US"/>
          </a:p>
        </p:txBody>
      </p:sp>
      <p:sp>
        <p:nvSpPr>
          <p:cNvPr id="3" name="Footer Placeholder 4">
            <a:extLst>
              <a:ext uri="{FF2B5EF4-FFF2-40B4-BE49-F238E27FC236}">
                <a16:creationId xmlns:a16="http://schemas.microsoft.com/office/drawing/2014/main" id="{5663DCEE-28B5-4F6D-AA99-F2B772DAD84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63E7AE2-D23F-4A4C-928D-4157FD5D152B}"/>
              </a:ext>
            </a:extLst>
          </p:cNvPr>
          <p:cNvSpPr>
            <a:spLocks noGrp="1"/>
          </p:cNvSpPr>
          <p:nvPr>
            <p:ph type="sldNum" sz="quarter" idx="12"/>
          </p:nvPr>
        </p:nvSpPr>
        <p:spPr/>
        <p:txBody>
          <a:bodyPr/>
          <a:lstStyle>
            <a:lvl1pPr>
              <a:defRPr/>
            </a:lvl1pPr>
          </a:lstStyle>
          <a:p>
            <a:fld id="{B7F8E104-8818-4A13-8491-227DAF0FAAD6}" type="slidenum">
              <a:rPr lang="en-US" altLang="vi-VN"/>
              <a:pPr/>
              <a:t>‹#›</a:t>
            </a:fld>
            <a:endParaRPr lang="en-US" altLang="vi-VN"/>
          </a:p>
        </p:txBody>
      </p:sp>
    </p:spTree>
    <p:extLst>
      <p:ext uri="{BB962C8B-B14F-4D97-AF65-F5344CB8AC3E}">
        <p14:creationId xmlns:p14="http://schemas.microsoft.com/office/powerpoint/2010/main" val="26205583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492ED242-F1CA-4F61-BD71-3A7432DECB5F}"/>
              </a:ext>
            </a:extLst>
          </p:cNvPr>
          <p:cNvSpPr>
            <a:spLocks noGrp="1"/>
          </p:cNvSpPr>
          <p:nvPr>
            <p:ph type="dt" sz="half" idx="10"/>
          </p:nvPr>
        </p:nvSpPr>
        <p:spPr/>
        <p:txBody>
          <a:bodyPr/>
          <a:lstStyle>
            <a:lvl1pPr>
              <a:defRPr/>
            </a:lvl1pPr>
          </a:lstStyle>
          <a:p>
            <a:pPr>
              <a:defRPr/>
            </a:pPr>
            <a:fld id="{EFC9FE37-8F60-4728-9FE5-D1A0FCE5F9B1}" type="datetimeFigureOut">
              <a:rPr lang="en-US"/>
              <a:pPr>
                <a:defRPr/>
              </a:pPr>
              <a:t>11/6/2022</a:t>
            </a:fld>
            <a:endParaRPr lang="en-US"/>
          </a:p>
        </p:txBody>
      </p:sp>
      <p:sp>
        <p:nvSpPr>
          <p:cNvPr id="6" name="Footer Placeholder 4">
            <a:extLst>
              <a:ext uri="{FF2B5EF4-FFF2-40B4-BE49-F238E27FC236}">
                <a16:creationId xmlns:a16="http://schemas.microsoft.com/office/drawing/2014/main" id="{90479E90-17C1-4B9F-B8A9-F1DEF7599A2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330E1F4-F9EC-46DC-8AA1-6593D83672A3}"/>
              </a:ext>
            </a:extLst>
          </p:cNvPr>
          <p:cNvSpPr>
            <a:spLocks noGrp="1"/>
          </p:cNvSpPr>
          <p:nvPr>
            <p:ph type="sldNum" sz="quarter" idx="12"/>
          </p:nvPr>
        </p:nvSpPr>
        <p:spPr/>
        <p:txBody>
          <a:bodyPr/>
          <a:lstStyle>
            <a:lvl1pPr>
              <a:defRPr/>
            </a:lvl1pPr>
          </a:lstStyle>
          <a:p>
            <a:fld id="{59203ADD-5D4F-4814-9AFE-D52DE0DE6EC0}" type="slidenum">
              <a:rPr lang="en-US" altLang="vi-VN"/>
              <a:pPr/>
              <a:t>‹#›</a:t>
            </a:fld>
            <a:endParaRPr lang="en-US" altLang="vi-VN"/>
          </a:p>
        </p:txBody>
      </p:sp>
    </p:spTree>
    <p:extLst>
      <p:ext uri="{BB962C8B-B14F-4D97-AF65-F5344CB8AC3E}">
        <p14:creationId xmlns:p14="http://schemas.microsoft.com/office/powerpoint/2010/main" val="38105494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FA1664F1-21F6-4D40-8E47-F690C0E117C4}"/>
              </a:ext>
            </a:extLst>
          </p:cNvPr>
          <p:cNvSpPr>
            <a:spLocks noGrp="1"/>
          </p:cNvSpPr>
          <p:nvPr>
            <p:ph type="dt" sz="half" idx="10"/>
          </p:nvPr>
        </p:nvSpPr>
        <p:spPr/>
        <p:txBody>
          <a:bodyPr/>
          <a:lstStyle>
            <a:lvl1pPr>
              <a:defRPr/>
            </a:lvl1pPr>
          </a:lstStyle>
          <a:p>
            <a:pPr>
              <a:defRPr/>
            </a:pPr>
            <a:fld id="{1D096287-71E4-4BDA-9D51-40F4345EED51}" type="datetimeFigureOut">
              <a:rPr lang="en-US"/>
              <a:pPr>
                <a:defRPr/>
              </a:pPr>
              <a:t>11/6/2022</a:t>
            </a:fld>
            <a:endParaRPr lang="en-US"/>
          </a:p>
        </p:txBody>
      </p:sp>
      <p:sp>
        <p:nvSpPr>
          <p:cNvPr id="6" name="Footer Placeholder 4">
            <a:extLst>
              <a:ext uri="{FF2B5EF4-FFF2-40B4-BE49-F238E27FC236}">
                <a16:creationId xmlns:a16="http://schemas.microsoft.com/office/drawing/2014/main" id="{320BA0D3-D010-46B6-8425-B76877E8049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C19D525-25FD-48D4-80D7-086FC74205A6}"/>
              </a:ext>
            </a:extLst>
          </p:cNvPr>
          <p:cNvSpPr>
            <a:spLocks noGrp="1"/>
          </p:cNvSpPr>
          <p:nvPr>
            <p:ph type="sldNum" sz="quarter" idx="12"/>
          </p:nvPr>
        </p:nvSpPr>
        <p:spPr/>
        <p:txBody>
          <a:bodyPr/>
          <a:lstStyle>
            <a:lvl1pPr>
              <a:defRPr/>
            </a:lvl1pPr>
          </a:lstStyle>
          <a:p>
            <a:fld id="{BB4FCE12-EE48-4CB4-B5C2-CE32D3B655D2}" type="slidenum">
              <a:rPr lang="en-US" altLang="vi-VN"/>
              <a:pPr/>
              <a:t>‹#›</a:t>
            </a:fld>
            <a:endParaRPr lang="en-US" altLang="vi-VN"/>
          </a:p>
        </p:txBody>
      </p:sp>
    </p:spTree>
    <p:extLst>
      <p:ext uri="{BB962C8B-B14F-4D97-AF65-F5344CB8AC3E}">
        <p14:creationId xmlns:p14="http://schemas.microsoft.com/office/powerpoint/2010/main" val="42532790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13E213-CCDB-42F8-B641-D14B30A324A6}"/>
              </a:ext>
            </a:extLst>
          </p:cNvPr>
          <p:cNvSpPr>
            <a:spLocks noGrp="1"/>
          </p:cNvSpPr>
          <p:nvPr>
            <p:ph type="dt" sz="half" idx="10"/>
          </p:nvPr>
        </p:nvSpPr>
        <p:spPr/>
        <p:txBody>
          <a:bodyPr/>
          <a:lstStyle>
            <a:lvl1pPr>
              <a:defRPr/>
            </a:lvl1pPr>
          </a:lstStyle>
          <a:p>
            <a:pPr>
              <a:defRPr/>
            </a:pPr>
            <a:fld id="{896B97DE-B1A0-4080-9A48-B38A98735118}" type="datetimeFigureOut">
              <a:rPr lang="en-US"/>
              <a:pPr>
                <a:defRPr/>
              </a:pPr>
              <a:t>11/6/2022</a:t>
            </a:fld>
            <a:endParaRPr lang="en-US"/>
          </a:p>
        </p:txBody>
      </p:sp>
      <p:sp>
        <p:nvSpPr>
          <p:cNvPr id="5" name="Footer Placeholder 4">
            <a:extLst>
              <a:ext uri="{FF2B5EF4-FFF2-40B4-BE49-F238E27FC236}">
                <a16:creationId xmlns:a16="http://schemas.microsoft.com/office/drawing/2014/main" id="{34D35D56-55CA-41E3-93E1-4F90260F9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44B0B6-892D-4ADC-8DB4-6DC2B771A4D4}"/>
              </a:ext>
            </a:extLst>
          </p:cNvPr>
          <p:cNvSpPr>
            <a:spLocks noGrp="1"/>
          </p:cNvSpPr>
          <p:nvPr>
            <p:ph type="sldNum" sz="quarter" idx="12"/>
          </p:nvPr>
        </p:nvSpPr>
        <p:spPr/>
        <p:txBody>
          <a:bodyPr/>
          <a:lstStyle>
            <a:lvl1pPr>
              <a:defRPr/>
            </a:lvl1pPr>
          </a:lstStyle>
          <a:p>
            <a:fld id="{4F135905-707D-4E11-BF95-0AA9C0092548}" type="slidenum">
              <a:rPr lang="en-US" altLang="vi-VN"/>
              <a:pPr/>
              <a:t>‹#›</a:t>
            </a:fld>
            <a:endParaRPr lang="en-US" altLang="vi-VN"/>
          </a:p>
        </p:txBody>
      </p:sp>
    </p:spTree>
    <p:extLst>
      <p:ext uri="{BB962C8B-B14F-4D97-AF65-F5344CB8AC3E}">
        <p14:creationId xmlns:p14="http://schemas.microsoft.com/office/powerpoint/2010/main" val="3143124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571A2-CB7C-4E27-91D4-7F9A89C2B44A}"/>
              </a:ext>
            </a:extLst>
          </p:cNvPr>
          <p:cNvSpPr>
            <a:spLocks noGrp="1"/>
          </p:cNvSpPr>
          <p:nvPr>
            <p:ph type="dt" sz="half" idx="10"/>
          </p:nvPr>
        </p:nvSpPr>
        <p:spPr/>
        <p:txBody>
          <a:bodyPr/>
          <a:lstStyle>
            <a:lvl1pPr>
              <a:defRPr/>
            </a:lvl1pPr>
          </a:lstStyle>
          <a:p>
            <a:pPr>
              <a:defRPr/>
            </a:pPr>
            <a:fld id="{68B6E634-1478-4200-9309-5B289CBCC842}" type="datetimeFigureOut">
              <a:rPr lang="en-US"/>
              <a:pPr>
                <a:defRPr/>
              </a:pPr>
              <a:t>11/6/2022</a:t>
            </a:fld>
            <a:endParaRPr lang="en-US"/>
          </a:p>
        </p:txBody>
      </p:sp>
      <p:sp>
        <p:nvSpPr>
          <p:cNvPr id="5" name="Footer Placeholder 4">
            <a:extLst>
              <a:ext uri="{FF2B5EF4-FFF2-40B4-BE49-F238E27FC236}">
                <a16:creationId xmlns:a16="http://schemas.microsoft.com/office/drawing/2014/main" id="{71E60F4D-9328-4649-A715-92218F7717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BAD56D2-AB60-40A8-90A3-2C0D51F625E0}"/>
              </a:ext>
            </a:extLst>
          </p:cNvPr>
          <p:cNvSpPr>
            <a:spLocks noGrp="1"/>
          </p:cNvSpPr>
          <p:nvPr>
            <p:ph type="sldNum" sz="quarter" idx="12"/>
          </p:nvPr>
        </p:nvSpPr>
        <p:spPr/>
        <p:txBody>
          <a:bodyPr/>
          <a:lstStyle>
            <a:lvl1pPr>
              <a:defRPr/>
            </a:lvl1pPr>
          </a:lstStyle>
          <a:p>
            <a:fld id="{EB427DA5-604B-47E5-A4D2-1C6D19F6C15C}" type="slidenum">
              <a:rPr lang="en-US" altLang="vi-VN"/>
              <a:pPr/>
              <a:t>‹#›</a:t>
            </a:fld>
            <a:endParaRPr lang="en-US" altLang="vi-VN"/>
          </a:p>
        </p:txBody>
      </p:sp>
    </p:spTree>
    <p:extLst>
      <p:ext uri="{BB962C8B-B14F-4D97-AF65-F5344CB8AC3E}">
        <p14:creationId xmlns:p14="http://schemas.microsoft.com/office/powerpoint/2010/main" val="15766524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200176E-0E2F-4592-A15A-0789886D5E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B684B3-1621-49EA-988A-B45576E923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726274-22F3-43C3-A7FF-D6753344D81B}"/>
              </a:ext>
            </a:extLst>
          </p:cNvPr>
          <p:cNvSpPr>
            <a:spLocks noGrp="1" noChangeArrowheads="1"/>
          </p:cNvSpPr>
          <p:nvPr>
            <p:ph type="sldNum" sz="quarter" idx="12"/>
          </p:nvPr>
        </p:nvSpPr>
        <p:spPr>
          <a:ln/>
        </p:spPr>
        <p:txBody>
          <a:bodyPr/>
          <a:lstStyle>
            <a:lvl1pPr>
              <a:defRPr/>
            </a:lvl1pPr>
          </a:lstStyle>
          <a:p>
            <a:pPr>
              <a:defRPr/>
            </a:pPr>
            <a:fld id="{D94E40F9-C49A-4B28-989E-F5F30BCAE35A}" type="slidenum">
              <a:rPr lang="en-US" altLang="vi-VN"/>
              <a:pPr>
                <a:defRPr/>
              </a:pPr>
              <a:t>‹#›</a:t>
            </a:fld>
            <a:endParaRPr lang="en-US" altLang="vi-VN"/>
          </a:p>
        </p:txBody>
      </p:sp>
    </p:spTree>
    <p:extLst>
      <p:ext uri="{BB962C8B-B14F-4D97-AF65-F5344CB8AC3E}">
        <p14:creationId xmlns:p14="http://schemas.microsoft.com/office/powerpoint/2010/main" val="15880657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9C68F3-A197-42BA-A53E-DF5F422BF7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DD3722C-9D38-4DEC-B888-685B1B5A95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95CFC1-B8BA-4549-90B0-C8F7069977F4}"/>
              </a:ext>
            </a:extLst>
          </p:cNvPr>
          <p:cNvSpPr>
            <a:spLocks noGrp="1" noChangeArrowheads="1"/>
          </p:cNvSpPr>
          <p:nvPr>
            <p:ph type="sldNum" sz="quarter" idx="12"/>
          </p:nvPr>
        </p:nvSpPr>
        <p:spPr>
          <a:ln/>
        </p:spPr>
        <p:txBody>
          <a:bodyPr/>
          <a:lstStyle>
            <a:lvl1pPr>
              <a:defRPr/>
            </a:lvl1pPr>
          </a:lstStyle>
          <a:p>
            <a:pPr>
              <a:defRPr/>
            </a:pPr>
            <a:fld id="{F371978D-FC25-440C-8F35-73F4D3664FE1}" type="slidenum">
              <a:rPr lang="en-US" altLang="vi-VN"/>
              <a:pPr>
                <a:defRPr/>
              </a:pPr>
              <a:t>‹#›</a:t>
            </a:fld>
            <a:endParaRPr lang="en-US" altLang="vi-VN"/>
          </a:p>
        </p:txBody>
      </p:sp>
    </p:spTree>
    <p:extLst>
      <p:ext uri="{BB962C8B-B14F-4D97-AF65-F5344CB8AC3E}">
        <p14:creationId xmlns:p14="http://schemas.microsoft.com/office/powerpoint/2010/main" val="21775219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45442A5-FB34-4563-ABFA-3128AF5200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19ECEF-C93C-4EFF-B806-BA5B062C54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EA8CAB-D410-4BC6-81BF-4B9025EFDA91}"/>
              </a:ext>
            </a:extLst>
          </p:cNvPr>
          <p:cNvSpPr>
            <a:spLocks noGrp="1" noChangeArrowheads="1"/>
          </p:cNvSpPr>
          <p:nvPr>
            <p:ph type="sldNum" sz="quarter" idx="12"/>
          </p:nvPr>
        </p:nvSpPr>
        <p:spPr>
          <a:ln/>
        </p:spPr>
        <p:txBody>
          <a:bodyPr/>
          <a:lstStyle>
            <a:lvl1pPr>
              <a:defRPr/>
            </a:lvl1pPr>
          </a:lstStyle>
          <a:p>
            <a:pPr>
              <a:defRPr/>
            </a:pPr>
            <a:fld id="{D4B3F8B1-54E9-466E-96B5-600913EBA6A3}" type="slidenum">
              <a:rPr lang="en-US" altLang="vi-VN"/>
              <a:pPr>
                <a:defRPr/>
              </a:pPr>
              <a:t>‹#›</a:t>
            </a:fld>
            <a:endParaRPr lang="en-US" altLang="vi-VN"/>
          </a:p>
        </p:txBody>
      </p:sp>
    </p:spTree>
    <p:extLst>
      <p:ext uri="{BB962C8B-B14F-4D97-AF65-F5344CB8AC3E}">
        <p14:creationId xmlns:p14="http://schemas.microsoft.com/office/powerpoint/2010/main" val="9761204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E0488F0-D78B-4830-B975-0C53DCD0F1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7ACAF2-9330-41BA-B0CA-A2C1F18D56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E79A93A-39DD-4C39-8DF8-1DBCCF5328F6}"/>
              </a:ext>
            </a:extLst>
          </p:cNvPr>
          <p:cNvSpPr>
            <a:spLocks noGrp="1" noChangeArrowheads="1"/>
          </p:cNvSpPr>
          <p:nvPr>
            <p:ph type="sldNum" sz="quarter" idx="12"/>
          </p:nvPr>
        </p:nvSpPr>
        <p:spPr>
          <a:ln/>
        </p:spPr>
        <p:txBody>
          <a:bodyPr/>
          <a:lstStyle>
            <a:lvl1pPr>
              <a:defRPr/>
            </a:lvl1pPr>
          </a:lstStyle>
          <a:p>
            <a:pPr>
              <a:defRPr/>
            </a:pPr>
            <a:fld id="{99AF7BBD-27D3-48E8-9B6C-7D62C076C14D}" type="slidenum">
              <a:rPr lang="en-US" altLang="vi-VN"/>
              <a:pPr>
                <a:defRPr/>
              </a:pPr>
              <a:t>‹#›</a:t>
            </a:fld>
            <a:endParaRPr lang="en-US" altLang="vi-VN"/>
          </a:p>
        </p:txBody>
      </p:sp>
    </p:spTree>
    <p:extLst>
      <p:ext uri="{BB962C8B-B14F-4D97-AF65-F5344CB8AC3E}">
        <p14:creationId xmlns:p14="http://schemas.microsoft.com/office/powerpoint/2010/main" val="18043846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DDCDC7B-04A8-457B-BF3F-5C01ABFDA52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F52F8C-F30C-4529-9899-FD123B505E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4A6DE19-B781-4603-8169-265B7394F340}"/>
              </a:ext>
            </a:extLst>
          </p:cNvPr>
          <p:cNvSpPr>
            <a:spLocks noGrp="1" noChangeArrowheads="1"/>
          </p:cNvSpPr>
          <p:nvPr>
            <p:ph type="sldNum" sz="quarter" idx="12"/>
          </p:nvPr>
        </p:nvSpPr>
        <p:spPr>
          <a:ln/>
        </p:spPr>
        <p:txBody>
          <a:bodyPr/>
          <a:lstStyle>
            <a:lvl1pPr>
              <a:defRPr/>
            </a:lvl1pPr>
          </a:lstStyle>
          <a:p>
            <a:pPr>
              <a:defRPr/>
            </a:pPr>
            <a:fld id="{F67276A0-6DC5-447F-BC7A-38ACCA66C7D1}" type="slidenum">
              <a:rPr lang="en-US" altLang="vi-VN"/>
              <a:pPr>
                <a:defRPr/>
              </a:pPr>
              <a:t>‹#›</a:t>
            </a:fld>
            <a:endParaRPr lang="en-US" altLang="vi-VN"/>
          </a:p>
        </p:txBody>
      </p:sp>
    </p:spTree>
    <p:extLst>
      <p:ext uri="{BB962C8B-B14F-4D97-AF65-F5344CB8AC3E}">
        <p14:creationId xmlns:p14="http://schemas.microsoft.com/office/powerpoint/2010/main" val="33037609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CBF157C-5F37-4FD8-809E-E455E6181B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F2462F2-BB98-451B-9BCA-1ACE791F95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9ED7DC4-5769-4303-BF4A-98E80737A850}"/>
              </a:ext>
            </a:extLst>
          </p:cNvPr>
          <p:cNvSpPr>
            <a:spLocks noGrp="1" noChangeArrowheads="1"/>
          </p:cNvSpPr>
          <p:nvPr>
            <p:ph type="sldNum" sz="quarter" idx="12"/>
          </p:nvPr>
        </p:nvSpPr>
        <p:spPr>
          <a:ln/>
        </p:spPr>
        <p:txBody>
          <a:bodyPr/>
          <a:lstStyle>
            <a:lvl1pPr>
              <a:defRPr/>
            </a:lvl1pPr>
          </a:lstStyle>
          <a:p>
            <a:pPr>
              <a:defRPr/>
            </a:pPr>
            <a:fld id="{98041C65-C64E-41DB-8026-5EE219C50CB9}" type="slidenum">
              <a:rPr lang="en-US" altLang="vi-VN"/>
              <a:pPr>
                <a:defRPr/>
              </a:pPr>
              <a:t>‹#›</a:t>
            </a:fld>
            <a:endParaRPr lang="en-US" altLang="vi-VN"/>
          </a:p>
        </p:txBody>
      </p:sp>
    </p:spTree>
    <p:extLst>
      <p:ext uri="{BB962C8B-B14F-4D97-AF65-F5344CB8AC3E}">
        <p14:creationId xmlns:p14="http://schemas.microsoft.com/office/powerpoint/2010/main" val="40487617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3878DED-273C-42B6-9C60-AB27791376A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219CF36-0046-4416-A9AD-CB43B41B75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63F615E-81F8-4A89-B616-BB612E5974E6}"/>
              </a:ext>
            </a:extLst>
          </p:cNvPr>
          <p:cNvSpPr>
            <a:spLocks noGrp="1" noChangeArrowheads="1"/>
          </p:cNvSpPr>
          <p:nvPr>
            <p:ph type="sldNum" sz="quarter" idx="12"/>
          </p:nvPr>
        </p:nvSpPr>
        <p:spPr>
          <a:ln/>
        </p:spPr>
        <p:txBody>
          <a:bodyPr/>
          <a:lstStyle>
            <a:lvl1pPr>
              <a:defRPr/>
            </a:lvl1pPr>
          </a:lstStyle>
          <a:p>
            <a:pPr>
              <a:defRPr/>
            </a:pPr>
            <a:fld id="{1864468C-85A5-49F4-97E1-F53CCBB4D6DE}" type="slidenum">
              <a:rPr lang="en-US" altLang="vi-VN"/>
              <a:pPr>
                <a:defRPr/>
              </a:pPr>
              <a:t>‹#›</a:t>
            </a:fld>
            <a:endParaRPr lang="en-US" altLang="vi-VN"/>
          </a:p>
        </p:txBody>
      </p:sp>
    </p:spTree>
    <p:extLst>
      <p:ext uri="{BB962C8B-B14F-4D97-AF65-F5344CB8AC3E}">
        <p14:creationId xmlns:p14="http://schemas.microsoft.com/office/powerpoint/2010/main" val="12104271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2764252-5C2D-462B-AE5F-D660A1BEE0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068702-6F0B-476D-8658-D51A7ACB96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B17DE3-42CB-4971-AA95-619082D6C531}"/>
              </a:ext>
            </a:extLst>
          </p:cNvPr>
          <p:cNvSpPr>
            <a:spLocks noGrp="1" noChangeArrowheads="1"/>
          </p:cNvSpPr>
          <p:nvPr>
            <p:ph type="sldNum" sz="quarter" idx="12"/>
          </p:nvPr>
        </p:nvSpPr>
        <p:spPr>
          <a:ln/>
        </p:spPr>
        <p:txBody>
          <a:bodyPr/>
          <a:lstStyle>
            <a:lvl1pPr>
              <a:defRPr/>
            </a:lvl1pPr>
          </a:lstStyle>
          <a:p>
            <a:pPr>
              <a:defRPr/>
            </a:pPr>
            <a:fld id="{B94ADFF5-591D-49A5-989A-8CE7E97FBFF6}" type="slidenum">
              <a:rPr lang="en-US" altLang="vi-VN"/>
              <a:pPr>
                <a:defRPr/>
              </a:pPr>
              <a:t>‹#›</a:t>
            </a:fld>
            <a:endParaRPr lang="en-US" altLang="vi-VN"/>
          </a:p>
        </p:txBody>
      </p:sp>
    </p:spTree>
    <p:extLst>
      <p:ext uri="{BB962C8B-B14F-4D97-AF65-F5344CB8AC3E}">
        <p14:creationId xmlns:p14="http://schemas.microsoft.com/office/powerpoint/2010/main" val="32603717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81A0A3C-7EC8-4E31-A2E7-16701EEB4B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62F32E3-BA65-4555-996E-07E1B4E19B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ABED746-A8B0-4F5C-BC00-70A830A79838}"/>
              </a:ext>
            </a:extLst>
          </p:cNvPr>
          <p:cNvSpPr>
            <a:spLocks noGrp="1" noChangeArrowheads="1"/>
          </p:cNvSpPr>
          <p:nvPr>
            <p:ph type="sldNum" sz="quarter" idx="12"/>
          </p:nvPr>
        </p:nvSpPr>
        <p:spPr>
          <a:ln/>
        </p:spPr>
        <p:txBody>
          <a:bodyPr/>
          <a:lstStyle>
            <a:lvl1pPr>
              <a:defRPr/>
            </a:lvl1pPr>
          </a:lstStyle>
          <a:p>
            <a:pPr>
              <a:defRPr/>
            </a:pPr>
            <a:fld id="{D89A0CB9-D530-4E3A-9522-6CC78E7B7CE5}" type="slidenum">
              <a:rPr lang="en-US" altLang="vi-VN"/>
              <a:pPr>
                <a:defRPr/>
              </a:pPr>
              <a:t>‹#›</a:t>
            </a:fld>
            <a:endParaRPr lang="en-US" altLang="vi-VN"/>
          </a:p>
        </p:txBody>
      </p:sp>
    </p:spTree>
    <p:extLst>
      <p:ext uri="{BB962C8B-B14F-4D97-AF65-F5344CB8AC3E}">
        <p14:creationId xmlns:p14="http://schemas.microsoft.com/office/powerpoint/2010/main" val="576213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0A6E26-F5C3-427F-AA3A-FA94CFD652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8A44BC-6FB4-4FDE-830A-A4F5E3D910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B58E26-9A52-4B2F-B462-36C72949F2F6}"/>
              </a:ext>
            </a:extLst>
          </p:cNvPr>
          <p:cNvSpPr>
            <a:spLocks noGrp="1" noChangeArrowheads="1"/>
          </p:cNvSpPr>
          <p:nvPr>
            <p:ph type="sldNum" sz="quarter" idx="12"/>
          </p:nvPr>
        </p:nvSpPr>
        <p:spPr>
          <a:ln/>
        </p:spPr>
        <p:txBody>
          <a:bodyPr/>
          <a:lstStyle>
            <a:lvl1pPr>
              <a:defRPr/>
            </a:lvl1pPr>
          </a:lstStyle>
          <a:p>
            <a:pPr>
              <a:defRPr/>
            </a:pPr>
            <a:fld id="{14A28D57-39BA-4D87-B4BB-01F678D6A0D4}" type="slidenum">
              <a:rPr lang="en-US" altLang="vi-VN"/>
              <a:pPr>
                <a:defRPr/>
              </a:pPr>
              <a:t>‹#›</a:t>
            </a:fld>
            <a:endParaRPr lang="en-US" altLang="vi-VN"/>
          </a:p>
        </p:txBody>
      </p:sp>
    </p:spTree>
    <p:extLst>
      <p:ext uri="{BB962C8B-B14F-4D97-AF65-F5344CB8AC3E}">
        <p14:creationId xmlns:p14="http://schemas.microsoft.com/office/powerpoint/2010/main" val="11077296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CB519E-A4B7-4FEF-B0E3-DF9EB32125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C68109-B2D4-4597-BA91-F9CA63E358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6BB899-247B-4A01-A80E-1753FF142258}"/>
              </a:ext>
            </a:extLst>
          </p:cNvPr>
          <p:cNvSpPr>
            <a:spLocks noGrp="1" noChangeArrowheads="1"/>
          </p:cNvSpPr>
          <p:nvPr>
            <p:ph type="sldNum" sz="quarter" idx="12"/>
          </p:nvPr>
        </p:nvSpPr>
        <p:spPr>
          <a:ln/>
        </p:spPr>
        <p:txBody>
          <a:bodyPr/>
          <a:lstStyle>
            <a:lvl1pPr>
              <a:defRPr/>
            </a:lvl1pPr>
          </a:lstStyle>
          <a:p>
            <a:pPr>
              <a:defRPr/>
            </a:pPr>
            <a:fld id="{99292B5A-7C67-4B21-BD95-C57A5CE53699}" type="slidenum">
              <a:rPr lang="en-US" altLang="vi-VN"/>
              <a:pPr>
                <a:defRPr/>
              </a:pPr>
              <a:t>‹#›</a:t>
            </a:fld>
            <a:endParaRPr lang="en-US" altLang="vi-VN"/>
          </a:p>
        </p:txBody>
      </p:sp>
    </p:spTree>
    <p:extLst>
      <p:ext uri="{BB962C8B-B14F-4D97-AF65-F5344CB8AC3E}">
        <p14:creationId xmlns:p14="http://schemas.microsoft.com/office/powerpoint/2010/main" val="708060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7.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596">
                <a:solidFill>
                  <a:schemeClr val="tx1">
                    <a:tint val="75000"/>
                  </a:schemeClr>
                </a:solidFill>
              </a:defRPr>
            </a:lvl1pPr>
          </a:lstStyle>
          <a:p>
            <a:fld id="{BB9E6C50-F2B0-4117-AF69-C839F5CC2C8C}" type="datetimeFigureOut">
              <a:rPr lang="zh-CN" altLang="en-US" smtClean="0"/>
              <a:pPr/>
              <a:t>2022/11/6</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596">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596">
                <a:solidFill>
                  <a:schemeClr val="tx1">
                    <a:tint val="75000"/>
                  </a:schemeClr>
                </a:solidFill>
              </a:defRPr>
            </a:lvl1p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272518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1216152" rtl="0" eaLnBrk="1" latinLnBrk="0" hangingPunct="1">
        <a:spcBef>
          <a:spcPct val="0"/>
        </a:spcBef>
        <a:buNone/>
        <a:defRPr sz="5852" kern="1200">
          <a:solidFill>
            <a:schemeClr val="tx1"/>
          </a:solidFill>
          <a:latin typeface="+mj-lt"/>
          <a:ea typeface="+mj-ea"/>
          <a:cs typeface="+mj-cs"/>
        </a:defRPr>
      </a:lvl1pPr>
    </p:titleStyle>
    <p:bodyStyle>
      <a:lvl1pPr marL="456057" indent="-456057" algn="l" defTabSz="1216152" rtl="0" eaLnBrk="1" latinLnBrk="0" hangingPunct="1">
        <a:spcBef>
          <a:spcPct val="20000"/>
        </a:spcBef>
        <a:buFont typeface="Arial" panose="020B0604020202020204" pitchFamily="34" charset="0"/>
        <a:buChar char="•"/>
        <a:defRPr sz="4256" kern="1200">
          <a:solidFill>
            <a:schemeClr val="tx1"/>
          </a:solidFill>
          <a:latin typeface="+mn-lt"/>
          <a:ea typeface="+mn-ea"/>
          <a:cs typeface="+mn-cs"/>
        </a:defRPr>
      </a:lvl1pPr>
      <a:lvl2pPr marL="988124" indent="-380048" algn="l" defTabSz="1216152" rtl="0" eaLnBrk="1" latinLnBrk="0" hangingPunct="1">
        <a:spcBef>
          <a:spcPct val="20000"/>
        </a:spcBef>
        <a:buFont typeface="Arial" panose="020B0604020202020204" pitchFamily="34" charset="0"/>
        <a:buChar char="–"/>
        <a:defRPr sz="3724" kern="1200">
          <a:solidFill>
            <a:schemeClr val="tx1"/>
          </a:solidFill>
          <a:latin typeface="+mn-lt"/>
          <a:ea typeface="+mn-ea"/>
          <a:cs typeface="+mn-cs"/>
        </a:defRPr>
      </a:lvl2pPr>
      <a:lvl3pPr marL="1520190" indent="-304038" algn="l" defTabSz="1216152" rtl="0" eaLnBrk="1" latinLnBrk="0" hangingPunct="1">
        <a:spcBef>
          <a:spcPct val="20000"/>
        </a:spcBef>
        <a:buFont typeface="Arial" panose="020B0604020202020204" pitchFamily="34" charset="0"/>
        <a:buChar char="•"/>
        <a:defRPr sz="3192" kern="1200">
          <a:solidFill>
            <a:schemeClr val="tx1"/>
          </a:solidFill>
          <a:latin typeface="+mn-lt"/>
          <a:ea typeface="+mn-ea"/>
          <a:cs typeface="+mn-cs"/>
        </a:defRPr>
      </a:lvl3pPr>
      <a:lvl4pPr marL="2128266"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4pPr>
      <a:lvl5pPr marL="2736342"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5pPr>
      <a:lvl6pPr marL="3344418"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6pPr>
      <a:lvl7pPr marL="3952494"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7pPr>
      <a:lvl8pPr marL="4560570"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8pPr>
      <a:lvl9pPr marL="5168646" indent="-304038" algn="l" defTabSz="1216152" rtl="0" eaLnBrk="1" latinLnBrk="0" hangingPunct="1">
        <a:spcBef>
          <a:spcPct val="20000"/>
        </a:spcBef>
        <a:buFont typeface="Arial" panose="020B0604020202020204" pitchFamily="34" charset="0"/>
        <a:buChar char="•"/>
        <a:defRPr sz="2660" kern="1200">
          <a:solidFill>
            <a:schemeClr val="tx1"/>
          </a:solidFill>
          <a:latin typeface="+mn-lt"/>
          <a:ea typeface="+mn-ea"/>
          <a:cs typeface="+mn-cs"/>
        </a:defRPr>
      </a:lvl9pPr>
    </p:bodyStyle>
    <p:otherStyle>
      <a:defPPr>
        <a:defRPr lang="zh-CN"/>
      </a:defPPr>
      <a:lvl1pPr marL="0" algn="l" defTabSz="1216152" rtl="0" eaLnBrk="1" latinLnBrk="0" hangingPunct="1">
        <a:defRPr sz="2394" kern="1200">
          <a:solidFill>
            <a:schemeClr val="tx1"/>
          </a:solidFill>
          <a:latin typeface="+mn-lt"/>
          <a:ea typeface="+mn-ea"/>
          <a:cs typeface="+mn-cs"/>
        </a:defRPr>
      </a:lvl1pPr>
      <a:lvl2pPr marL="608076" algn="l" defTabSz="1216152" rtl="0" eaLnBrk="1" latinLnBrk="0" hangingPunct="1">
        <a:defRPr sz="2394" kern="1200">
          <a:solidFill>
            <a:schemeClr val="tx1"/>
          </a:solidFill>
          <a:latin typeface="+mn-lt"/>
          <a:ea typeface="+mn-ea"/>
          <a:cs typeface="+mn-cs"/>
        </a:defRPr>
      </a:lvl2pPr>
      <a:lvl3pPr marL="1216152" algn="l" defTabSz="1216152" rtl="0" eaLnBrk="1" latinLnBrk="0" hangingPunct="1">
        <a:defRPr sz="2394" kern="1200">
          <a:solidFill>
            <a:schemeClr val="tx1"/>
          </a:solidFill>
          <a:latin typeface="+mn-lt"/>
          <a:ea typeface="+mn-ea"/>
          <a:cs typeface="+mn-cs"/>
        </a:defRPr>
      </a:lvl3pPr>
      <a:lvl4pPr marL="1824228" algn="l" defTabSz="1216152" rtl="0" eaLnBrk="1" latinLnBrk="0" hangingPunct="1">
        <a:defRPr sz="2394" kern="1200">
          <a:solidFill>
            <a:schemeClr val="tx1"/>
          </a:solidFill>
          <a:latin typeface="+mn-lt"/>
          <a:ea typeface="+mn-ea"/>
          <a:cs typeface="+mn-cs"/>
        </a:defRPr>
      </a:lvl4pPr>
      <a:lvl5pPr marL="2432304" algn="l" defTabSz="1216152" rtl="0" eaLnBrk="1" latinLnBrk="0" hangingPunct="1">
        <a:defRPr sz="2394" kern="1200">
          <a:solidFill>
            <a:schemeClr val="tx1"/>
          </a:solidFill>
          <a:latin typeface="+mn-lt"/>
          <a:ea typeface="+mn-ea"/>
          <a:cs typeface="+mn-cs"/>
        </a:defRPr>
      </a:lvl5pPr>
      <a:lvl6pPr marL="3040380" algn="l" defTabSz="1216152" rtl="0" eaLnBrk="1" latinLnBrk="0" hangingPunct="1">
        <a:defRPr sz="2394" kern="1200">
          <a:solidFill>
            <a:schemeClr val="tx1"/>
          </a:solidFill>
          <a:latin typeface="+mn-lt"/>
          <a:ea typeface="+mn-ea"/>
          <a:cs typeface="+mn-cs"/>
        </a:defRPr>
      </a:lvl6pPr>
      <a:lvl7pPr marL="3648456" algn="l" defTabSz="1216152" rtl="0" eaLnBrk="1" latinLnBrk="0" hangingPunct="1">
        <a:defRPr sz="2394" kern="1200">
          <a:solidFill>
            <a:schemeClr val="tx1"/>
          </a:solidFill>
          <a:latin typeface="+mn-lt"/>
          <a:ea typeface="+mn-ea"/>
          <a:cs typeface="+mn-cs"/>
        </a:defRPr>
      </a:lvl7pPr>
      <a:lvl8pPr marL="4256532" algn="l" defTabSz="1216152" rtl="0" eaLnBrk="1" latinLnBrk="0" hangingPunct="1">
        <a:defRPr sz="2394" kern="1200">
          <a:solidFill>
            <a:schemeClr val="tx1"/>
          </a:solidFill>
          <a:latin typeface="+mn-lt"/>
          <a:ea typeface="+mn-ea"/>
          <a:cs typeface="+mn-cs"/>
        </a:defRPr>
      </a:lvl8pPr>
      <a:lvl9pPr marL="4864608" algn="l" defTabSz="1216152" rtl="0" eaLnBrk="1" latinLnBrk="0" hangingPunct="1">
        <a:defRPr sz="239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A1B2B2-A2C9-428B-B5AD-F768193E9A61}" type="datetimeFigureOut">
              <a:rPr lang="zh-CN" altLang="en-US" smtClean="0"/>
              <a:t>2022/11/6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401890464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p14:dur="1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11/6/2022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extLst>
      <p:ext uri="{BB962C8B-B14F-4D97-AF65-F5344CB8AC3E}">
        <p14:creationId xmlns:p14="http://schemas.microsoft.com/office/powerpoint/2010/main" val="343107478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28B6F82-BFA2-41F7-A097-6C4AF6411728}"/>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id="{DB360453-A7C7-4900-B3F2-1CF63D73A927}"/>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E736A0FC-72A0-4456-A4A6-9EF4E56D8254}"/>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ltLang="vi-VN"/>
          </a:p>
        </p:txBody>
      </p:sp>
      <p:sp>
        <p:nvSpPr>
          <p:cNvPr id="1029" name="Rectangle 5">
            <a:extLst>
              <a:ext uri="{FF2B5EF4-FFF2-40B4-BE49-F238E27FC236}">
                <a16:creationId xmlns:a16="http://schemas.microsoft.com/office/drawing/2014/main" id="{D19505D6-342A-4E94-BE0D-D2D3AABE917E}"/>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vi-VN"/>
          </a:p>
        </p:txBody>
      </p:sp>
      <p:sp>
        <p:nvSpPr>
          <p:cNvPr id="1030" name="Rectangle 6">
            <a:extLst>
              <a:ext uri="{FF2B5EF4-FFF2-40B4-BE49-F238E27FC236}">
                <a16:creationId xmlns:a16="http://schemas.microsoft.com/office/drawing/2014/main" id="{7F60E07A-A64A-4664-9BF4-D0EC1D12A706}"/>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mn-lt"/>
              </a:defRPr>
            </a:lvl1pPr>
          </a:lstStyle>
          <a:p>
            <a:pPr>
              <a:defRPr/>
            </a:pPr>
            <a:fld id="{0117F53A-E381-4F6D-9D75-8F7713D771B0}" type="slidenum">
              <a:rPr lang="en-US" altLang="vi-VN"/>
              <a:pPr>
                <a:defRPr/>
              </a:pPr>
              <a:t>‹#›</a:t>
            </a:fld>
            <a:endParaRPr lang="en-US" altLang="vi-VN"/>
          </a:p>
        </p:txBody>
      </p:sp>
    </p:spTree>
    <p:extLst>
      <p:ext uri="{BB962C8B-B14F-4D97-AF65-F5344CB8AC3E}">
        <p14:creationId xmlns:p14="http://schemas.microsoft.com/office/powerpoint/2010/main" val="345291144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D3BECC2-F781-4415-9469-A9C98A475B65}"/>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181900C-E912-4DF9-90BA-52D0F8EDFDF4}"/>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D7637E8-E937-4C97-A71B-5A03FF763A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42F8F88-2DCD-4A42-ADEA-B3AA19248496}" type="datetimeFigureOut">
              <a:rPr lang="en-US"/>
              <a:pPr>
                <a:defRPr/>
              </a:pPr>
              <a:t>11/6/2022</a:t>
            </a:fld>
            <a:endParaRPr lang="en-US"/>
          </a:p>
        </p:txBody>
      </p:sp>
      <p:sp>
        <p:nvSpPr>
          <p:cNvPr id="5" name="Footer Placeholder 4">
            <a:extLst>
              <a:ext uri="{FF2B5EF4-FFF2-40B4-BE49-F238E27FC236}">
                <a16:creationId xmlns:a16="http://schemas.microsoft.com/office/drawing/2014/main" id="{3D866D7C-6C78-41C8-9653-706ACD510E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7097104-DAA4-4C78-A061-D15A8DC6BC0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65F01E2-68DA-4D05-9973-F8F916267163}" type="slidenum">
              <a:rPr lang="en-US" altLang="vi-VN"/>
              <a:pPr/>
              <a:t>‹#›</a:t>
            </a:fld>
            <a:endParaRPr lang="en-US" altLang="vi-VN"/>
          </a:p>
        </p:txBody>
      </p:sp>
    </p:spTree>
    <p:extLst>
      <p:ext uri="{BB962C8B-B14F-4D97-AF65-F5344CB8AC3E}">
        <p14:creationId xmlns:p14="http://schemas.microsoft.com/office/powerpoint/2010/main" val="159630825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4EDBF16-70F3-4C2F-B143-E80D2F81924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id="{F4956FEE-FAF9-428E-AEB4-F53D5551E40E}"/>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A763B4CA-B750-48BF-A7FB-D8A5C23C6A16}"/>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67EF1840-AEEB-4111-85D2-9EC1D91FF648}"/>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6DD2E611-14AC-49B3-99E8-B276E750D32B}"/>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B212FA49-DA57-4BBA-922B-3FB70AEAC457}" type="slidenum">
              <a:rPr lang="en-US" altLang="vi-VN"/>
              <a:pPr>
                <a:defRPr/>
              </a:pPr>
              <a:t>‹#›</a:t>
            </a:fld>
            <a:endParaRPr lang="en-US" altLang="vi-VN"/>
          </a:p>
        </p:txBody>
      </p:sp>
    </p:spTree>
    <p:extLst>
      <p:ext uri="{BB962C8B-B14F-4D97-AF65-F5344CB8AC3E}">
        <p14:creationId xmlns:p14="http://schemas.microsoft.com/office/powerpoint/2010/main" val="365038573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6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66.xml"/><Relationship Id="rId6" Type="http://schemas.openxmlformats.org/officeDocument/2006/relationships/image" Target="../media/image42.png"/><Relationship Id="rId5" Type="http://schemas.openxmlformats.org/officeDocument/2006/relationships/image" Target="../media/image43.png"/><Relationship Id="rId4" Type="http://schemas.openxmlformats.org/officeDocument/2006/relationships/image" Target="../media/image40.jpe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jpeg"/><Relationship Id="rId1" Type="http://schemas.openxmlformats.org/officeDocument/2006/relationships/slideLayout" Target="../slideLayouts/slideLayout72.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3.wav"/><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microsoft.com/office/2007/relationships/hdphoto" Target="../media/hdphoto2.wdp"/><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28.png"/><Relationship Id="rId5" Type="http://schemas.openxmlformats.org/officeDocument/2006/relationships/slide" Target="slide3.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9793" y="3977118"/>
            <a:ext cx="1925303" cy="132715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6199" y="2819400"/>
            <a:ext cx="3860800" cy="2286000"/>
          </a:xfrm>
          <a:prstGeom prst="rect">
            <a:avLst/>
          </a:prstGeom>
        </p:spPr>
      </p:pic>
      <p:pic>
        <p:nvPicPr>
          <p:cNvPr id="67" name="图片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698"/>
            <a:ext cx="12192000" cy="4813300"/>
          </a:xfrm>
          <a:prstGeom prst="rect">
            <a:avLst/>
          </a:prstGeom>
        </p:spPr>
      </p:pic>
      <p:pic>
        <p:nvPicPr>
          <p:cNvPr id="76" name="图片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854" y="-3306332"/>
            <a:ext cx="12192000" cy="6858000"/>
          </a:xfrm>
          <a:prstGeom prst="rect">
            <a:avLst/>
          </a:prstGeom>
        </p:spPr>
      </p:pic>
      <p:pic>
        <p:nvPicPr>
          <p:cNvPr id="1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10600" y="1981200"/>
            <a:ext cx="828675" cy="501874"/>
          </a:xfrm>
          <a:prstGeom prst="rect">
            <a:avLst/>
          </a:prstGeom>
        </p:spPr>
      </p:pic>
      <p:pic>
        <p:nvPicPr>
          <p:cNvPr id="11" name="图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2200" y="1981200"/>
            <a:ext cx="787825" cy="501874"/>
          </a:xfrm>
          <a:prstGeom prst="rect">
            <a:avLst/>
          </a:prstGeom>
        </p:spPr>
      </p:pic>
      <p:pic>
        <p:nvPicPr>
          <p:cNvPr id="71" name="图片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93718" y="3140953"/>
            <a:ext cx="913221" cy="1116997"/>
          </a:xfrm>
          <a:prstGeom prst="rect">
            <a:avLst/>
          </a:prstGeom>
        </p:spPr>
      </p:pic>
      <p:sp>
        <p:nvSpPr>
          <p:cNvPr id="12" name="文本框 11"/>
          <p:cNvSpPr txBox="1"/>
          <p:nvPr/>
        </p:nvSpPr>
        <p:spPr>
          <a:xfrm>
            <a:off x="914401" y="1083555"/>
            <a:ext cx="12017230" cy="923330"/>
          </a:xfrm>
          <a:prstGeom prst="rect">
            <a:avLst/>
          </a:prstGeom>
          <a:noFill/>
        </p:spPr>
        <p:txBody>
          <a:bodyPr wrap="square" rtlCol="0">
            <a:spAutoFit/>
          </a:bodyPr>
          <a:lstStyle/>
          <a:p>
            <a:r>
              <a:rPr lang="vi-VN" altLang="zh-CN" sz="5400" spc="-300"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TRƯỜNG </a:t>
            </a:r>
            <a:r>
              <a:rPr lang="en-US" altLang="zh-CN" sz="5400" spc="-300" dirty="0" smtClean="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TIỂU HỌC DƯƠNG QUANG</a:t>
            </a:r>
            <a:endParaRPr lang="zh-CN" altLang="en-US" sz="5400" spc="-300" dirty="0">
              <a:solidFill>
                <a:srgbClr val="FFFF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pic>
        <p:nvPicPr>
          <p:cNvPr id="72" name="图片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3695" y="3961603"/>
            <a:ext cx="6617148" cy="2946635"/>
          </a:xfrm>
          <a:prstGeom prst="rect">
            <a:avLst/>
          </a:prstGeom>
        </p:spPr>
      </p:pic>
      <p:sp>
        <p:nvSpPr>
          <p:cNvPr id="17" name="TextBox 16">
            <a:extLst>
              <a:ext uri="{FF2B5EF4-FFF2-40B4-BE49-F238E27FC236}">
                <a16:creationId xmlns:a16="http://schemas.microsoft.com/office/drawing/2014/main" id="{D0D9D8A8-9ECB-4AC8-BC95-C9AAA19A7F87}"/>
              </a:ext>
            </a:extLst>
          </p:cNvPr>
          <p:cNvSpPr txBox="1"/>
          <p:nvPr/>
        </p:nvSpPr>
        <p:spPr>
          <a:xfrm>
            <a:off x="2550328" y="2407871"/>
            <a:ext cx="743703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300" normalizeH="0" baseline="0" noProof="0" dirty="0">
                <a:ln>
                  <a:noFill/>
                </a:ln>
                <a:solidFill>
                  <a:schemeClr val="bg1"/>
                </a:solidFill>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MÔN: LỊCH SỬ </a:t>
            </a:r>
            <a:endParaRPr kumimoji="0" lang="zh-CN" altLang="en-US" sz="8000" b="0" i="0" u="none" strike="noStrike" kern="1200" cap="none" spc="-300" normalizeH="0" baseline="0" noProof="0" dirty="0">
              <a:ln>
                <a:noFill/>
              </a:ln>
              <a:solidFill>
                <a:schemeClr val="bg1"/>
              </a:solidFill>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spTree>
    <p:extLst>
      <p:ext uri="{BB962C8B-B14F-4D97-AF65-F5344CB8AC3E}">
        <p14:creationId xmlns:p14="http://schemas.microsoft.com/office/powerpoint/2010/main" val="59190112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wipe(right)">
                                      <p:cBhvr>
                                        <p:cTn id="11" dur="1000"/>
                                        <p:tgtEl>
                                          <p:spTgt spid="76"/>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2" presetClass="entr" presetSubtype="0" fill="hold" nodeType="after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fade">
                                      <p:cBhvr>
                                        <p:cTn id="49" dur="1000"/>
                                        <p:tgtEl>
                                          <p:spTgt spid="72"/>
                                        </p:tgtEl>
                                      </p:cBhvr>
                                    </p:animEffect>
                                    <p:anim calcmode="lin" valueType="num">
                                      <p:cBhvr>
                                        <p:cTn id="50" dur="1000" fill="hold"/>
                                        <p:tgtEl>
                                          <p:spTgt spid="72"/>
                                        </p:tgtEl>
                                        <p:attrNameLst>
                                          <p:attrName>ppt_x</p:attrName>
                                        </p:attrNameLst>
                                      </p:cBhvr>
                                      <p:tavLst>
                                        <p:tav tm="0">
                                          <p:val>
                                            <p:strVal val="#ppt_x"/>
                                          </p:val>
                                        </p:tav>
                                        <p:tav tm="100000">
                                          <p:val>
                                            <p:strVal val="#ppt_x"/>
                                          </p:val>
                                        </p:tav>
                                      </p:tavLst>
                                    </p:anim>
                                    <p:anim calcmode="lin" valueType="num">
                                      <p:cBhvr>
                                        <p:cTn id="51"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wipe(down)">
                                      <p:cBhvr>
                                        <p:cTn id="56" dur="580">
                                          <p:stCondLst>
                                            <p:cond delay="0"/>
                                          </p:stCondLst>
                                        </p:cTn>
                                        <p:tgtEl>
                                          <p:spTgt spid="12">
                                            <p:txEl>
                                              <p:pRg st="0" end="0"/>
                                            </p:txEl>
                                          </p:spTgt>
                                        </p:tgtEl>
                                      </p:cBhvr>
                                    </p:animEffect>
                                    <p:anim calcmode="lin" valueType="num">
                                      <p:cBhvr>
                                        <p:cTn id="57" dur="1822" tmFilter="0,0; 0.14,0.36; 0.43,0.73; 0.71,0.91; 1.0,1.0">
                                          <p:stCondLst>
                                            <p:cond delay="0"/>
                                          </p:stCondLst>
                                        </p:cTn>
                                        <p:tgtEl>
                                          <p:spTgt spid="12">
                                            <p:txEl>
                                              <p:pRg st="0" end="0"/>
                                            </p:txEl>
                                          </p:spTgt>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2">
                                            <p:txEl>
                                              <p:pRg st="0" end="0"/>
                                            </p:txEl>
                                          </p:spTgt>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2">
                                            <p:txEl>
                                              <p:pRg st="0" end="0"/>
                                            </p:txEl>
                                          </p:spTgt>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2">
                                            <p:txEl>
                                              <p:pRg st="0" end="0"/>
                                            </p:txEl>
                                          </p:spTgt>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2">
                                            <p:txEl>
                                              <p:pRg st="0" end="0"/>
                                            </p:txEl>
                                          </p:spTgt>
                                        </p:tgtEl>
                                        <p:attrNameLst>
                                          <p:attrName>ppt_y</p:attrName>
                                        </p:attrNameLst>
                                      </p:cBhvr>
                                      <p:tavLst>
                                        <p:tav tm="0" fmla="#ppt_y-sin(pi*$)/81">
                                          <p:val>
                                            <p:fltVal val="0"/>
                                          </p:val>
                                        </p:tav>
                                        <p:tav tm="100000">
                                          <p:val>
                                            <p:fltVal val="1"/>
                                          </p:val>
                                        </p:tav>
                                      </p:tavLst>
                                    </p:anim>
                                    <p:animScale>
                                      <p:cBhvr>
                                        <p:cTn id="62" dur="26">
                                          <p:stCondLst>
                                            <p:cond delay="650"/>
                                          </p:stCondLst>
                                        </p:cTn>
                                        <p:tgtEl>
                                          <p:spTgt spid="12">
                                            <p:txEl>
                                              <p:pRg st="0" end="0"/>
                                            </p:txEl>
                                          </p:spTgt>
                                        </p:tgtEl>
                                      </p:cBhvr>
                                      <p:to x="100000" y="60000"/>
                                    </p:animScale>
                                    <p:animScale>
                                      <p:cBhvr>
                                        <p:cTn id="63" dur="166" decel="50000">
                                          <p:stCondLst>
                                            <p:cond delay="676"/>
                                          </p:stCondLst>
                                        </p:cTn>
                                        <p:tgtEl>
                                          <p:spTgt spid="12">
                                            <p:txEl>
                                              <p:pRg st="0" end="0"/>
                                            </p:txEl>
                                          </p:spTgt>
                                        </p:tgtEl>
                                      </p:cBhvr>
                                      <p:to x="100000" y="100000"/>
                                    </p:animScale>
                                    <p:animScale>
                                      <p:cBhvr>
                                        <p:cTn id="64" dur="26">
                                          <p:stCondLst>
                                            <p:cond delay="1312"/>
                                          </p:stCondLst>
                                        </p:cTn>
                                        <p:tgtEl>
                                          <p:spTgt spid="12">
                                            <p:txEl>
                                              <p:pRg st="0" end="0"/>
                                            </p:txEl>
                                          </p:spTgt>
                                        </p:tgtEl>
                                      </p:cBhvr>
                                      <p:to x="100000" y="80000"/>
                                    </p:animScale>
                                    <p:animScale>
                                      <p:cBhvr>
                                        <p:cTn id="65" dur="166" decel="50000">
                                          <p:stCondLst>
                                            <p:cond delay="1338"/>
                                          </p:stCondLst>
                                        </p:cTn>
                                        <p:tgtEl>
                                          <p:spTgt spid="12">
                                            <p:txEl>
                                              <p:pRg st="0" end="0"/>
                                            </p:txEl>
                                          </p:spTgt>
                                        </p:tgtEl>
                                      </p:cBhvr>
                                      <p:to x="100000" y="100000"/>
                                    </p:animScale>
                                    <p:animScale>
                                      <p:cBhvr>
                                        <p:cTn id="66" dur="26">
                                          <p:stCondLst>
                                            <p:cond delay="1642"/>
                                          </p:stCondLst>
                                        </p:cTn>
                                        <p:tgtEl>
                                          <p:spTgt spid="12">
                                            <p:txEl>
                                              <p:pRg st="0" end="0"/>
                                            </p:txEl>
                                          </p:spTgt>
                                        </p:tgtEl>
                                      </p:cBhvr>
                                      <p:to x="100000" y="90000"/>
                                    </p:animScale>
                                    <p:animScale>
                                      <p:cBhvr>
                                        <p:cTn id="67" dur="166" decel="50000">
                                          <p:stCondLst>
                                            <p:cond delay="1668"/>
                                          </p:stCondLst>
                                        </p:cTn>
                                        <p:tgtEl>
                                          <p:spTgt spid="12">
                                            <p:txEl>
                                              <p:pRg st="0" end="0"/>
                                            </p:txEl>
                                          </p:spTgt>
                                        </p:tgtEl>
                                      </p:cBhvr>
                                      <p:to x="100000" y="100000"/>
                                    </p:animScale>
                                    <p:animScale>
                                      <p:cBhvr>
                                        <p:cTn id="68" dur="26">
                                          <p:stCondLst>
                                            <p:cond delay="1808"/>
                                          </p:stCondLst>
                                        </p:cTn>
                                        <p:tgtEl>
                                          <p:spTgt spid="12">
                                            <p:txEl>
                                              <p:pRg st="0" end="0"/>
                                            </p:txEl>
                                          </p:spTgt>
                                        </p:tgtEl>
                                      </p:cBhvr>
                                      <p:to x="100000" y="95000"/>
                                    </p:animScale>
                                    <p:animScale>
                                      <p:cBhvr>
                                        <p:cTn id="69" dur="166" decel="50000">
                                          <p:stCondLst>
                                            <p:cond delay="1834"/>
                                          </p:stCondLst>
                                        </p:cTn>
                                        <p:tgtEl>
                                          <p:spTgt spid="12">
                                            <p:txEl>
                                              <p:pRg st="0" end="0"/>
                                            </p:txEl>
                                          </p:spTgt>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nodeType="clickEffect">
                                  <p:stCondLst>
                                    <p:cond delay="0"/>
                                  </p:stCondLst>
                                  <p:childTnLst>
                                    <p:set>
                                      <p:cBhvr>
                                        <p:cTn id="73" dur="1" fill="hold">
                                          <p:stCondLst>
                                            <p:cond delay="0"/>
                                          </p:stCondLst>
                                        </p:cTn>
                                        <p:tgtEl>
                                          <p:spTgt spid="17">
                                            <p:txEl>
                                              <p:pRg st="0" end="0"/>
                                            </p:txEl>
                                          </p:spTgt>
                                        </p:tgtEl>
                                        <p:attrNameLst>
                                          <p:attrName>style.visibility</p:attrName>
                                        </p:attrNameLst>
                                      </p:cBhvr>
                                      <p:to>
                                        <p:strVal val="visible"/>
                                      </p:to>
                                    </p:set>
                                    <p:animEffect transition="in" filter="wipe(down)">
                                      <p:cBhvr>
                                        <p:cTn id="74" dur="580">
                                          <p:stCondLst>
                                            <p:cond delay="0"/>
                                          </p:stCondLst>
                                        </p:cTn>
                                        <p:tgtEl>
                                          <p:spTgt spid="17">
                                            <p:txEl>
                                              <p:pRg st="0" end="0"/>
                                            </p:txEl>
                                          </p:spTgt>
                                        </p:tgtEl>
                                      </p:cBhvr>
                                    </p:animEffect>
                                    <p:anim calcmode="lin" valueType="num">
                                      <p:cBhvr>
                                        <p:cTn id="75" dur="1822" tmFilter="0,0; 0.14,0.36; 0.43,0.73; 0.71,0.91; 1.0,1.0">
                                          <p:stCondLst>
                                            <p:cond delay="0"/>
                                          </p:stCondLst>
                                        </p:cTn>
                                        <p:tgtEl>
                                          <p:spTgt spid="17">
                                            <p:txEl>
                                              <p:pRg st="0" end="0"/>
                                            </p:txEl>
                                          </p:spTgt>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7">
                                            <p:txEl>
                                              <p:pRg st="0" end="0"/>
                                            </p:txEl>
                                          </p:spTgt>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7">
                                            <p:txEl>
                                              <p:pRg st="0" end="0"/>
                                            </p:txEl>
                                          </p:spTgt>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7">
                                            <p:txEl>
                                              <p:pRg st="0" end="0"/>
                                            </p:txEl>
                                          </p:spTgt>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7">
                                            <p:txEl>
                                              <p:pRg st="0" end="0"/>
                                            </p:txEl>
                                          </p:spTgt>
                                        </p:tgtEl>
                                        <p:attrNameLst>
                                          <p:attrName>ppt_y</p:attrName>
                                        </p:attrNameLst>
                                      </p:cBhvr>
                                      <p:tavLst>
                                        <p:tav tm="0" fmla="#ppt_y-sin(pi*$)/81">
                                          <p:val>
                                            <p:fltVal val="0"/>
                                          </p:val>
                                        </p:tav>
                                        <p:tav tm="100000">
                                          <p:val>
                                            <p:fltVal val="1"/>
                                          </p:val>
                                        </p:tav>
                                      </p:tavLst>
                                    </p:anim>
                                    <p:animScale>
                                      <p:cBhvr>
                                        <p:cTn id="80" dur="26">
                                          <p:stCondLst>
                                            <p:cond delay="650"/>
                                          </p:stCondLst>
                                        </p:cTn>
                                        <p:tgtEl>
                                          <p:spTgt spid="17">
                                            <p:txEl>
                                              <p:pRg st="0" end="0"/>
                                            </p:txEl>
                                          </p:spTgt>
                                        </p:tgtEl>
                                      </p:cBhvr>
                                      <p:to x="100000" y="60000"/>
                                    </p:animScale>
                                    <p:animScale>
                                      <p:cBhvr>
                                        <p:cTn id="81" dur="166" decel="50000">
                                          <p:stCondLst>
                                            <p:cond delay="676"/>
                                          </p:stCondLst>
                                        </p:cTn>
                                        <p:tgtEl>
                                          <p:spTgt spid="17">
                                            <p:txEl>
                                              <p:pRg st="0" end="0"/>
                                            </p:txEl>
                                          </p:spTgt>
                                        </p:tgtEl>
                                      </p:cBhvr>
                                      <p:to x="100000" y="100000"/>
                                    </p:animScale>
                                    <p:animScale>
                                      <p:cBhvr>
                                        <p:cTn id="82" dur="26">
                                          <p:stCondLst>
                                            <p:cond delay="1312"/>
                                          </p:stCondLst>
                                        </p:cTn>
                                        <p:tgtEl>
                                          <p:spTgt spid="17">
                                            <p:txEl>
                                              <p:pRg st="0" end="0"/>
                                            </p:txEl>
                                          </p:spTgt>
                                        </p:tgtEl>
                                      </p:cBhvr>
                                      <p:to x="100000" y="80000"/>
                                    </p:animScale>
                                    <p:animScale>
                                      <p:cBhvr>
                                        <p:cTn id="83" dur="166" decel="50000">
                                          <p:stCondLst>
                                            <p:cond delay="1338"/>
                                          </p:stCondLst>
                                        </p:cTn>
                                        <p:tgtEl>
                                          <p:spTgt spid="17">
                                            <p:txEl>
                                              <p:pRg st="0" end="0"/>
                                            </p:txEl>
                                          </p:spTgt>
                                        </p:tgtEl>
                                      </p:cBhvr>
                                      <p:to x="100000" y="100000"/>
                                    </p:animScale>
                                    <p:animScale>
                                      <p:cBhvr>
                                        <p:cTn id="84" dur="26">
                                          <p:stCondLst>
                                            <p:cond delay="1642"/>
                                          </p:stCondLst>
                                        </p:cTn>
                                        <p:tgtEl>
                                          <p:spTgt spid="17">
                                            <p:txEl>
                                              <p:pRg st="0" end="0"/>
                                            </p:txEl>
                                          </p:spTgt>
                                        </p:tgtEl>
                                      </p:cBhvr>
                                      <p:to x="100000" y="90000"/>
                                    </p:animScale>
                                    <p:animScale>
                                      <p:cBhvr>
                                        <p:cTn id="85" dur="166" decel="50000">
                                          <p:stCondLst>
                                            <p:cond delay="1668"/>
                                          </p:stCondLst>
                                        </p:cTn>
                                        <p:tgtEl>
                                          <p:spTgt spid="17">
                                            <p:txEl>
                                              <p:pRg st="0" end="0"/>
                                            </p:txEl>
                                          </p:spTgt>
                                        </p:tgtEl>
                                      </p:cBhvr>
                                      <p:to x="100000" y="100000"/>
                                    </p:animScale>
                                    <p:animScale>
                                      <p:cBhvr>
                                        <p:cTn id="86" dur="26">
                                          <p:stCondLst>
                                            <p:cond delay="1808"/>
                                          </p:stCondLst>
                                        </p:cTn>
                                        <p:tgtEl>
                                          <p:spTgt spid="17">
                                            <p:txEl>
                                              <p:pRg st="0" end="0"/>
                                            </p:txEl>
                                          </p:spTgt>
                                        </p:tgtEl>
                                      </p:cBhvr>
                                      <p:to x="100000" y="95000"/>
                                    </p:animScale>
                                    <p:animScale>
                                      <p:cBhvr>
                                        <p:cTn id="87" dur="166" decel="50000">
                                          <p:stCondLst>
                                            <p:cond delay="1834"/>
                                          </p:stCondLst>
                                        </p:cTn>
                                        <p:tgtEl>
                                          <p:spTgt spid="1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723299" y="1000462"/>
            <a:ext cx="7908614" cy="4961422"/>
            <a:chOff x="872575" y="1000462"/>
            <a:chExt cx="6247998" cy="4961422"/>
          </a:xfrm>
        </p:grpSpPr>
        <p:grpSp>
          <p:nvGrpSpPr>
            <p:cNvPr id="32" name="组合 31"/>
            <p:cNvGrpSpPr/>
            <p:nvPr/>
          </p:nvGrpSpPr>
          <p:grpSpPr>
            <a:xfrm>
              <a:off x="1220964" y="2153262"/>
              <a:ext cx="5899609" cy="3808622"/>
              <a:chOff x="1828800" y="858156"/>
              <a:chExt cx="8382000" cy="4992311"/>
            </a:xfrm>
            <a:effectLst>
              <a:outerShdw blurRad="50800" dist="38100" dir="5400000" algn="t" rotWithShape="0">
                <a:prstClr val="black">
                  <a:alpha val="40000"/>
                </a:prstClr>
              </a:outerShdw>
            </a:effectLst>
          </p:grpSpPr>
          <p:sp>
            <p:nvSpPr>
              <p:cNvPr id="33" name="圆角矩形 32"/>
              <p:cNvSpPr/>
              <p:nvPr/>
            </p:nvSpPr>
            <p:spPr>
              <a:xfrm flipV="1">
                <a:off x="1828800" y="858156"/>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圆角矩形 33"/>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0" name="图片 19">
              <a:extLst>
                <a:ext uri="{FF2B5EF4-FFF2-40B4-BE49-F238E27FC236}">
                  <a16:creationId xmlns:a16="http://schemas.microsoft.com/office/drawing/2014/main" id="{7A2060F1-955B-4EA4-BDE4-2B419FD19A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4" name="组合 3">
            <a:extLst>
              <a:ext uri="{FF2B5EF4-FFF2-40B4-BE49-F238E27FC236}">
                <a16:creationId xmlns:a16="http://schemas.microsoft.com/office/drawing/2014/main" id="{01A05E88-E93B-446F-9EA2-F7A8649122EB}"/>
              </a:ext>
            </a:extLst>
          </p:cNvPr>
          <p:cNvGrpSpPr/>
          <p:nvPr/>
        </p:nvGrpSpPr>
        <p:grpSpPr>
          <a:xfrm>
            <a:off x="-152399" y="2743448"/>
            <a:ext cx="8683624" cy="3213853"/>
            <a:chOff x="1606550" y="1476087"/>
            <a:chExt cx="4970689" cy="3215016"/>
          </a:xfrm>
        </p:grpSpPr>
        <p:sp>
          <p:nvSpPr>
            <p:cNvPr id="5" name="MH_Other_5">
              <a:extLst>
                <a:ext uri="{FF2B5EF4-FFF2-40B4-BE49-F238E27FC236}">
                  <a16:creationId xmlns:a16="http://schemas.microsoft.com/office/drawing/2014/main"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 name="MH_Other_6">
              <a:extLst>
                <a:ext uri="{FF2B5EF4-FFF2-40B4-BE49-F238E27FC236}">
                  <a16:creationId xmlns:a16="http://schemas.microsoft.com/office/drawing/2014/main" id="{A86D06E3-80D7-478A-B128-3C60334D250B}"/>
                </a:ext>
              </a:extLst>
            </p:cNvPr>
            <p:cNvSpPr/>
            <p:nvPr>
              <p:custDataLst>
                <p:tags r:id="rId2"/>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dirty="0">
                <a:solidFill>
                  <a:srgbClr val="F2DC8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 name="矩形 7">
              <a:extLst>
                <a:ext uri="{FF2B5EF4-FFF2-40B4-BE49-F238E27FC236}">
                  <a16:creationId xmlns:a16="http://schemas.microsoft.com/office/drawing/2014/main" id="{C96838C2-2CF5-486A-9B5E-E4FE1BF55D5A}"/>
                </a:ext>
              </a:extLst>
            </p:cNvPr>
            <p:cNvSpPr/>
            <p:nvPr/>
          </p:nvSpPr>
          <p:spPr>
            <a:xfrm>
              <a:off x="2234075" y="1476087"/>
              <a:ext cx="2683227" cy="443358"/>
            </a:xfrm>
            <a:prstGeom prst="rect">
              <a:avLst/>
            </a:prstGeom>
          </p:spPr>
          <p:txBody>
            <a:bodyPr wrap="square">
              <a:spAutoFit/>
              <a:scene3d>
                <a:camera prst="orthographicFront"/>
                <a:lightRig rig="threePt" dir="t"/>
              </a:scene3d>
              <a:sp3d contourW="12700"/>
            </a:bodyPr>
            <a:lstStyle/>
            <a:p>
              <a:pPr>
                <a:lnSpc>
                  <a:spcPct val="120000"/>
                </a:lnSpc>
              </a:pPr>
              <a:endParaRPr lang="zh-CN" altLang="en-US" sz="2000" b="1" spc="6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矩形 8">
              <a:extLst>
                <a:ext uri="{FF2B5EF4-FFF2-40B4-BE49-F238E27FC236}">
                  <a16:creationId xmlns:a16="http://schemas.microsoft.com/office/drawing/2014/main" id="{B7986337-58E3-4D8E-9C97-865670131774}"/>
                </a:ext>
              </a:extLst>
            </p:cNvPr>
            <p:cNvSpPr/>
            <p:nvPr/>
          </p:nvSpPr>
          <p:spPr>
            <a:xfrm>
              <a:off x="2519422" y="1663346"/>
              <a:ext cx="3908420" cy="3027757"/>
            </a:xfrm>
            <a:prstGeom prst="rect">
              <a:avLst/>
            </a:prstGeom>
          </p:spPr>
          <p:txBody>
            <a:bodyPr wrap="square">
              <a:spAutoFit/>
              <a:scene3d>
                <a:camera prst="orthographicFront"/>
                <a:lightRig rig="threePt" dir="t"/>
              </a:scene3d>
              <a:sp3d contourW="12700"/>
            </a:bodyPr>
            <a:lstStyle/>
            <a:p>
              <a:pPr>
                <a:lnSpc>
                  <a:spcPct val="120000"/>
                </a:lnSpc>
              </a:pPr>
              <a:r>
                <a:rPr kumimoji="0" lang="en-US" altLang="vi-VN" sz="3600" b="1" i="0" u="none" strike="noStrike" kern="1200" cap="none" spc="0" normalizeH="0" baseline="0" noProof="0">
                  <a:ln>
                    <a:noFill/>
                  </a:ln>
                  <a:solidFill>
                    <a:srgbClr val="0070C0"/>
                  </a:solidFill>
                  <a:effectLst/>
                  <a:uLnTx/>
                  <a:uFillTx/>
                  <a:latin typeface="Times New Roman" panose="02020603050405020304" pitchFamily="18" charset="0"/>
                  <a:ea typeface="+mj-ea"/>
                  <a:cs typeface="Times New Roman" panose="02020603050405020304" pitchFamily="18" charset="0"/>
                </a:rPr>
                <a:t>Cuộc kháng chiến chống quân Tống xâm lược lần thứ nhất.</a:t>
              </a:r>
              <a:br>
                <a:rPr kumimoji="0" lang="en-US" altLang="vi-VN" sz="3600" b="1" i="0" u="none" strike="noStrike" kern="1200" cap="none" spc="0" normalizeH="0" baseline="0" noProof="0">
                  <a:ln>
                    <a:noFill/>
                  </a:ln>
                  <a:solidFill>
                    <a:srgbClr val="0070C0"/>
                  </a:solidFill>
                  <a:effectLst/>
                  <a:uLnTx/>
                  <a:uFillTx/>
                  <a:latin typeface="Times New Roman" panose="02020603050405020304" pitchFamily="18" charset="0"/>
                  <a:ea typeface="+mj-ea"/>
                  <a:cs typeface="Times New Roman" panose="02020603050405020304" pitchFamily="18" charset="0"/>
                </a:rPr>
              </a:br>
              <a:endParaRPr lang="zh-CN" altLang="en-US" sz="1600" b="1" dirty="0">
                <a:solidFill>
                  <a:srgbClr val="C5985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37" name="圆角矩形 36"/>
          <p:cNvSpPr/>
          <p:nvPr/>
        </p:nvSpPr>
        <p:spPr>
          <a:xfrm flipV="1">
            <a:off x="3005989" y="726921"/>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矩形 37">
            <a:extLst>
              <a:ext uri="{FF2B5EF4-FFF2-40B4-BE49-F238E27FC236}">
                <a16:creationId xmlns:a16="http://schemas.microsoft.com/office/drawing/2014/main" id="{F953D702-DA6F-4E12-96CD-D548CD86F11B}"/>
              </a:ext>
            </a:extLst>
          </p:cNvPr>
          <p:cNvSpPr/>
          <p:nvPr/>
        </p:nvSpPr>
        <p:spPr>
          <a:xfrm>
            <a:off x="3371766" y="671847"/>
            <a:ext cx="4764096" cy="777264"/>
          </a:xfrm>
          <a:prstGeom prst="rect">
            <a:avLst/>
          </a:prstGeom>
        </p:spPr>
        <p:txBody>
          <a:bodyPr wrap="square">
            <a:spAutoFit/>
            <a:scene3d>
              <a:camera prst="orthographicFront"/>
              <a:lightRig rig="threePt" dir="t"/>
            </a:scene3d>
            <a:sp3d contourW="12700"/>
          </a:bodyPr>
          <a:lstStyle/>
          <a:p>
            <a:pPr>
              <a:lnSpc>
                <a:spcPct val="120000"/>
              </a:lnSpc>
            </a:pPr>
            <a:r>
              <a:rPr lang="vi-VN" altLang="zh-CN" sz="4000" spc="60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 ĐỘNG 2</a:t>
            </a:r>
            <a:endParaRPr lang="zh-CN" altLang="en-US" sz="400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3" name="图片 22">
            <a:extLst>
              <a:ext uri="{FF2B5EF4-FFF2-40B4-BE49-F238E27FC236}">
                <a16:creationId xmlns:a16="http://schemas.microsoft.com/office/drawing/2014/main" id="{37EC6BA5-788F-49F0-B710-A97815A369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6482" y="1271394"/>
            <a:ext cx="3480514" cy="5029200"/>
          </a:xfrm>
          <a:prstGeom prst="rect">
            <a:avLst/>
          </a:prstGeom>
        </p:spPr>
      </p:pic>
    </p:spTree>
    <p:extLst>
      <p:ext uri="{BB962C8B-B14F-4D97-AF65-F5344CB8AC3E}">
        <p14:creationId xmlns:p14="http://schemas.microsoft.com/office/powerpoint/2010/main" val="190210957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fltVal val="0"/>
                                          </p:val>
                                        </p:tav>
                                        <p:tav tm="100000">
                                          <p:val>
                                            <p:strVal val="#ppt_w"/>
                                          </p:val>
                                        </p:tav>
                                      </p:tavLst>
                                    </p:anim>
                                    <p:anim calcmode="lin" valueType="num">
                                      <p:cBhvr>
                                        <p:cTn id="8" dur="1000" fill="hold"/>
                                        <p:tgtEl>
                                          <p:spTgt spid="38"/>
                                        </p:tgtEl>
                                        <p:attrNameLst>
                                          <p:attrName>ppt_h</p:attrName>
                                        </p:attrNameLst>
                                      </p:cBhvr>
                                      <p:tavLst>
                                        <p:tav tm="0">
                                          <p:val>
                                            <p:fltVal val="0"/>
                                          </p:val>
                                        </p:tav>
                                        <p:tav tm="100000">
                                          <p:val>
                                            <p:strVal val="#ppt_h"/>
                                          </p:val>
                                        </p:tav>
                                      </p:tavLst>
                                    </p:anim>
                                    <p:animEffect transition="in" filter="fade">
                                      <p:cBhvr>
                                        <p:cTn id="9" dur="1000"/>
                                        <p:tgtEl>
                                          <p:spTgt spid="38"/>
                                        </p:tgtEl>
                                      </p:cBhvr>
                                    </p:animEffect>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1000"/>
                                        <p:tgtEl>
                                          <p:spTgt spid="37"/>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37"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7" fill="hold">
                            <p:stCondLst>
                              <p:cond delay="4000"/>
                            </p:stCondLst>
                            <p:childTnLst>
                              <p:par>
                                <p:cTn id="28" presetID="2" presetClass="entr" presetSubtype="8"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1000" fill="hold"/>
                                        <p:tgtEl>
                                          <p:spTgt spid="23"/>
                                        </p:tgtEl>
                                        <p:attrNameLst>
                                          <p:attrName>ppt_x</p:attrName>
                                        </p:attrNameLst>
                                      </p:cBhvr>
                                      <p:tavLst>
                                        <p:tav tm="0">
                                          <p:val>
                                            <p:strVal val="0-#ppt_w/2"/>
                                          </p:val>
                                        </p:tav>
                                        <p:tav tm="100000">
                                          <p:val>
                                            <p:strVal val="#ppt_x"/>
                                          </p:val>
                                        </p:tav>
                                      </p:tavLst>
                                    </p:anim>
                                    <p:anim calcmode="lin" valueType="num">
                                      <p:cBhvr additive="base">
                                        <p:cTn id="3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2">
            <a:extLst>
              <a:ext uri="{FF2B5EF4-FFF2-40B4-BE49-F238E27FC236}">
                <a16:creationId xmlns:a16="http://schemas.microsoft.com/office/drawing/2014/main" id="{F4DD2C72-5D85-493F-9274-9B4F625C7D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773A5D-27D8-4FDB-8A61-EAA05651DE63}"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altLang="en-US" sz="1200" b="0" i="0" u="none" strike="noStrike" kern="1200" cap="none" spc="0" normalizeH="0" baseline="0" noProof="0">
              <a:ln>
                <a:noFill/>
              </a:ln>
              <a:solidFill>
                <a:srgbClr val="996633"/>
              </a:solidFill>
              <a:effectLst/>
              <a:uLnTx/>
              <a:uFillTx/>
              <a:latin typeface="Arial" panose="020B0604020202020204" pitchFamily="34" charset="0"/>
              <a:ea typeface="+mn-ea"/>
              <a:cs typeface="+mn-cs"/>
            </a:endParaRPr>
          </a:p>
        </p:txBody>
      </p:sp>
      <p:sp>
        <p:nvSpPr>
          <p:cNvPr id="14339" name="Rectangle 2">
            <a:extLst>
              <a:ext uri="{FF2B5EF4-FFF2-40B4-BE49-F238E27FC236}">
                <a16:creationId xmlns:a16="http://schemas.microsoft.com/office/drawing/2014/main" id="{EA6F3361-F35F-454C-80AE-D84F77B5022E}"/>
              </a:ext>
            </a:extLst>
          </p:cNvPr>
          <p:cNvSpPr>
            <a:spLocks noChangeArrowheads="1"/>
          </p:cNvSpPr>
          <p:nvPr/>
        </p:nvSpPr>
        <p:spPr bwMode="auto">
          <a:xfrm>
            <a:off x="-87313" y="-49213"/>
            <a:ext cx="12233276" cy="533401"/>
          </a:xfrm>
          <a:prstGeom prst="rect">
            <a:avLst/>
          </a:prstGeom>
          <a:solidFill>
            <a:schemeClr val="bg1"/>
          </a:solidFill>
          <a:ln w="9525">
            <a:solidFill>
              <a:schemeClr val="bg1"/>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Diễn biễn chính của cuộc kháng chiến chống quân quân Tống xâm lược</a:t>
            </a:r>
          </a:p>
        </p:txBody>
      </p:sp>
      <p:graphicFrame>
        <p:nvGraphicFramePr>
          <p:cNvPr id="402468" name="Group 36">
            <a:extLst>
              <a:ext uri="{FF2B5EF4-FFF2-40B4-BE49-F238E27FC236}">
                <a16:creationId xmlns:a16="http://schemas.microsoft.com/office/drawing/2014/main" id="{BF7D7F85-188A-40D4-BD22-7F5E76D0FC85}"/>
              </a:ext>
            </a:extLst>
          </p:cNvPr>
          <p:cNvGraphicFramePr>
            <a:graphicFrameLocks noGrp="1"/>
          </p:cNvGraphicFramePr>
          <p:nvPr>
            <p:ph idx="4294967295"/>
          </p:nvPr>
        </p:nvGraphicFramePr>
        <p:xfrm>
          <a:off x="0" y="1096963"/>
          <a:ext cx="12192001" cy="5761036"/>
        </p:xfrm>
        <a:graphic>
          <a:graphicData uri="http://schemas.openxmlformats.org/drawingml/2006/table">
            <a:tbl>
              <a:tblPr/>
              <a:tblGrid>
                <a:gridCol w="1320800">
                  <a:extLst>
                    <a:ext uri="{9D8B030D-6E8A-4147-A177-3AD203B41FA5}">
                      <a16:colId xmlns:a16="http://schemas.microsoft.com/office/drawing/2014/main" val="221484430"/>
                    </a:ext>
                  </a:extLst>
                </a:gridCol>
                <a:gridCol w="1930400">
                  <a:extLst>
                    <a:ext uri="{9D8B030D-6E8A-4147-A177-3AD203B41FA5}">
                      <a16:colId xmlns:a16="http://schemas.microsoft.com/office/drawing/2014/main" val="2891460180"/>
                    </a:ext>
                  </a:extLst>
                </a:gridCol>
                <a:gridCol w="3115733">
                  <a:extLst>
                    <a:ext uri="{9D8B030D-6E8A-4147-A177-3AD203B41FA5}">
                      <a16:colId xmlns:a16="http://schemas.microsoft.com/office/drawing/2014/main" val="1883652078"/>
                    </a:ext>
                  </a:extLst>
                </a:gridCol>
                <a:gridCol w="2912534">
                  <a:extLst>
                    <a:ext uri="{9D8B030D-6E8A-4147-A177-3AD203B41FA5}">
                      <a16:colId xmlns:a16="http://schemas.microsoft.com/office/drawing/2014/main" val="2927298891"/>
                    </a:ext>
                  </a:extLst>
                </a:gridCol>
                <a:gridCol w="2912534">
                  <a:extLst>
                    <a:ext uri="{9D8B030D-6E8A-4147-A177-3AD203B41FA5}">
                      <a16:colId xmlns:a16="http://schemas.microsoft.com/office/drawing/2014/main" val="1859566988"/>
                    </a:ext>
                  </a:extLst>
                </a:gridCol>
              </a:tblGrid>
              <a:tr h="1137808">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Thời gian</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Đường tiến quân của </a:t>
                      </a:r>
                    </a:p>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quân Tống</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Diễn biến chính của cuộc kháng chiến chống quân Tống xâm lược</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hMerge="1">
                  <a:txBody>
                    <a:bodyPr/>
                    <a:lstStyle/>
                    <a:p>
                      <a:endParaRPr lang="en-US"/>
                    </a:p>
                  </a:txBody>
                  <a:tcPr/>
                </a:tc>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8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Kết quả</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3586531826"/>
                  </a:ext>
                </a:extLst>
              </a:tr>
              <a:tr h="1119456">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Quân Tống</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rPr>
                        <a:t>Quân ta</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vMerge="1">
                  <a:txBody>
                    <a:bodyPr/>
                    <a:lstStyle/>
                    <a:p>
                      <a:endParaRPr lang="en-US"/>
                    </a:p>
                  </a:txBody>
                  <a:tcPr/>
                </a:tc>
                <a:extLst>
                  <a:ext uri="{0D108BD9-81ED-4DB2-BD59-A6C34878D82A}">
                    <a16:rowId xmlns:a16="http://schemas.microsoft.com/office/drawing/2014/main" val="708673511"/>
                  </a:ext>
                </a:extLst>
              </a:tr>
              <a:tr h="1751886">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Amazone" pitchFamily="34" charset="0"/>
                          <a:cs typeface="Arial" panose="020B0604020202020204" pitchFamily="34" charset="0"/>
                        </a:rPr>
                        <a:t>Năm</a:t>
                      </a:r>
                    </a:p>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3739712069"/>
                  </a:ext>
                </a:extLst>
              </a:tr>
              <a:tr h="1751886">
                <a:tc v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1"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pPr>
                      <a:r>
                        <a:rPr kumimoji="1" lang="en-US" altLang="en-US" sz="2400" b="0" i="0" u="none" strike="noStrike" cap="none" normalizeH="0" baseline="0">
                          <a:ln>
                            <a:noFill/>
                          </a:ln>
                          <a:solidFill>
                            <a:srgbClr val="0000CC"/>
                          </a:solidFill>
                          <a:effectLst/>
                          <a:latin typeface="Amazone" pitchFamily="34" charset="0"/>
                          <a:cs typeface="Arial" panose="020B0604020202020204" pitchFamily="34" charset="0"/>
                        </a:rPr>
                        <a:t>……………………………………………………………...</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4055651160"/>
                  </a:ext>
                </a:extLst>
              </a:tr>
            </a:tbl>
          </a:graphicData>
        </a:graphic>
      </p:graphicFrame>
      <p:sp>
        <p:nvSpPr>
          <p:cNvPr id="14367" name="Text Box 30">
            <a:extLst>
              <a:ext uri="{FF2B5EF4-FFF2-40B4-BE49-F238E27FC236}">
                <a16:creationId xmlns:a16="http://schemas.microsoft.com/office/drawing/2014/main" id="{C90A818A-BF57-4E0C-8CC9-7CE4DC2DB3CE}"/>
              </a:ext>
            </a:extLst>
          </p:cNvPr>
          <p:cNvSpPr txBox="1">
            <a:spLocks noChangeArrowheads="1"/>
          </p:cNvSpPr>
          <p:nvPr/>
        </p:nvSpPr>
        <p:spPr bwMode="auto">
          <a:xfrm>
            <a:off x="2270125" y="3127375"/>
            <a:ext cx="1006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0000CC"/>
              </a:solidFill>
              <a:effectLst/>
              <a:uLnTx/>
              <a:uFillTx/>
              <a:latin typeface="Amazone" pitchFamily="34" charset="0"/>
              <a:ea typeface="+mn-ea"/>
              <a:cs typeface="+mn-cs"/>
            </a:endParaRPr>
          </a:p>
        </p:txBody>
      </p:sp>
      <p:sp>
        <p:nvSpPr>
          <p:cNvPr id="402466" name="Rectangle 34">
            <a:extLst>
              <a:ext uri="{FF2B5EF4-FFF2-40B4-BE49-F238E27FC236}">
                <a16:creationId xmlns:a16="http://schemas.microsoft.com/office/drawing/2014/main" id="{9849620D-8E0B-4A98-B397-15AB25695B58}"/>
              </a:ext>
            </a:extLst>
          </p:cNvPr>
          <p:cNvSpPr>
            <a:spLocks noChangeArrowheads="1"/>
          </p:cNvSpPr>
          <p:nvPr/>
        </p:nvSpPr>
        <p:spPr bwMode="auto">
          <a:xfrm>
            <a:off x="3297238" y="3397250"/>
            <a:ext cx="2989262" cy="1612900"/>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 vào</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cửa sông</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Bạch Đằng</a:t>
            </a:r>
          </a:p>
        </p:txBody>
      </p:sp>
      <p:sp>
        <p:nvSpPr>
          <p:cNvPr id="402469" name="Rectangle 37">
            <a:extLst>
              <a:ext uri="{FF2B5EF4-FFF2-40B4-BE49-F238E27FC236}">
                <a16:creationId xmlns:a16="http://schemas.microsoft.com/office/drawing/2014/main" id="{F7A54E8D-8329-43D2-BA97-6E6986C7ABF3}"/>
              </a:ext>
            </a:extLst>
          </p:cNvPr>
          <p:cNvSpPr>
            <a:spLocks noChangeArrowheads="1"/>
          </p:cNvSpPr>
          <p:nvPr/>
        </p:nvSpPr>
        <p:spPr bwMode="auto">
          <a:xfrm>
            <a:off x="3297238" y="5146675"/>
            <a:ext cx="2974975" cy="1711325"/>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 vào </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theo đường </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Lạng Sơ</a:t>
            </a:r>
            <a:r>
              <a:rPr kumimoji="1" lang="en-US" altLang="en-US" sz="2200" b="1" i="0" u="none" strike="noStrike" kern="1200" cap="none" spc="0" normalizeH="0" baseline="0" noProof="0">
                <a:ln>
                  <a:noFill/>
                </a:ln>
                <a:solidFill>
                  <a:prstClr val="black"/>
                </a:solidFill>
                <a:effectLst/>
                <a:uLnTx/>
                <a:uFillTx/>
                <a:latin typeface="Times Newm Roman"/>
                <a:ea typeface="+mn-ea"/>
                <a:cs typeface="+mn-cs"/>
              </a:rPr>
              <a:t>n</a:t>
            </a:r>
          </a:p>
        </p:txBody>
      </p:sp>
      <p:sp>
        <p:nvSpPr>
          <p:cNvPr id="402470" name="Rectangle 38">
            <a:extLst>
              <a:ext uri="{FF2B5EF4-FFF2-40B4-BE49-F238E27FC236}">
                <a16:creationId xmlns:a16="http://schemas.microsoft.com/office/drawing/2014/main" id="{4BDD3F7C-8B24-4118-B670-35DC94BAEFD8}"/>
              </a:ext>
            </a:extLst>
          </p:cNvPr>
          <p:cNvSpPr>
            <a:spLocks noChangeArrowheads="1"/>
          </p:cNvSpPr>
          <p:nvPr/>
        </p:nvSpPr>
        <p:spPr bwMode="auto">
          <a:xfrm>
            <a:off x="6369050" y="3397250"/>
            <a:ext cx="2844800" cy="1612900"/>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l"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Vua Lê trực tiếp chỉ huy binh thuyền </a:t>
            </a:r>
          </a:p>
          <a:p>
            <a:pPr marL="342900" marR="0" lvl="0" indent="-342900" algn="l"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chống giặc ở sông Bạch Đằng</a:t>
            </a:r>
          </a:p>
        </p:txBody>
      </p:sp>
      <p:sp>
        <p:nvSpPr>
          <p:cNvPr id="402471" name="Rectangle 39">
            <a:extLst>
              <a:ext uri="{FF2B5EF4-FFF2-40B4-BE49-F238E27FC236}">
                <a16:creationId xmlns:a16="http://schemas.microsoft.com/office/drawing/2014/main" id="{E770BB51-8706-4B7E-B08E-A71F9E1B241D}"/>
              </a:ext>
            </a:extLst>
          </p:cNvPr>
          <p:cNvSpPr>
            <a:spLocks noChangeArrowheads="1"/>
          </p:cNvSpPr>
          <p:nvPr/>
        </p:nvSpPr>
        <p:spPr bwMode="auto">
          <a:xfrm>
            <a:off x="6411913" y="5146675"/>
            <a:ext cx="2801937" cy="1641475"/>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l"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Quân ta chặn đánh giặc quyết liệt ở Chi Lăng (Lạng Sơn)</a:t>
            </a:r>
          </a:p>
        </p:txBody>
      </p:sp>
      <p:sp>
        <p:nvSpPr>
          <p:cNvPr id="402472" name="Rectangle 40">
            <a:extLst>
              <a:ext uri="{FF2B5EF4-FFF2-40B4-BE49-F238E27FC236}">
                <a16:creationId xmlns:a16="http://schemas.microsoft.com/office/drawing/2014/main" id="{B71786C5-0A03-47CF-942B-592BDDC6A641}"/>
              </a:ext>
            </a:extLst>
          </p:cNvPr>
          <p:cNvSpPr>
            <a:spLocks noChangeArrowheads="1"/>
          </p:cNvSpPr>
          <p:nvPr/>
        </p:nvSpPr>
        <p:spPr bwMode="auto">
          <a:xfrm>
            <a:off x="9296400" y="3397250"/>
            <a:ext cx="2803525" cy="1612900"/>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Quân  thủy</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của nhà Tống </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bị  quân ta đánh lui</a:t>
            </a:r>
          </a:p>
        </p:txBody>
      </p:sp>
      <p:sp>
        <p:nvSpPr>
          <p:cNvPr id="402473" name="Rectangle 41">
            <a:extLst>
              <a:ext uri="{FF2B5EF4-FFF2-40B4-BE49-F238E27FC236}">
                <a16:creationId xmlns:a16="http://schemas.microsoft.com/office/drawing/2014/main" id="{5969CA33-8B36-451E-BF86-873B3D7451ED}"/>
              </a:ext>
            </a:extLst>
          </p:cNvPr>
          <p:cNvSpPr>
            <a:spLocks noChangeArrowheads="1"/>
          </p:cNvSpPr>
          <p:nvPr/>
        </p:nvSpPr>
        <p:spPr bwMode="auto">
          <a:xfrm>
            <a:off x="9328150" y="5146675"/>
            <a:ext cx="2817813" cy="1719263"/>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endPar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Quân  giặc chết đến quá nửa, tướng giặc bị giết</a:t>
            </a:r>
          </a:p>
        </p:txBody>
      </p:sp>
      <p:sp>
        <p:nvSpPr>
          <p:cNvPr id="402475" name="Rectangle 43">
            <a:extLst>
              <a:ext uri="{FF2B5EF4-FFF2-40B4-BE49-F238E27FC236}">
                <a16:creationId xmlns:a16="http://schemas.microsoft.com/office/drawing/2014/main" id="{9EE90B37-20DC-4D10-A4BF-30B09B81D325}"/>
              </a:ext>
            </a:extLst>
          </p:cNvPr>
          <p:cNvSpPr>
            <a:spLocks noChangeArrowheads="1"/>
          </p:cNvSpPr>
          <p:nvPr/>
        </p:nvSpPr>
        <p:spPr bwMode="auto">
          <a:xfrm>
            <a:off x="1330325" y="3397250"/>
            <a:ext cx="1874838" cy="1612900"/>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p>
        </p:txBody>
      </p:sp>
      <p:sp>
        <p:nvSpPr>
          <p:cNvPr id="402476" name="Rectangle 44">
            <a:extLst>
              <a:ext uri="{FF2B5EF4-FFF2-40B4-BE49-F238E27FC236}">
                <a16:creationId xmlns:a16="http://schemas.microsoft.com/office/drawing/2014/main" id="{7A9B9F80-5ABD-4ABD-805F-D9F549B810A6}"/>
              </a:ext>
            </a:extLst>
          </p:cNvPr>
          <p:cNvSpPr>
            <a:spLocks noChangeArrowheads="1"/>
          </p:cNvSpPr>
          <p:nvPr/>
        </p:nvSpPr>
        <p:spPr bwMode="auto">
          <a:xfrm>
            <a:off x="1363663" y="5146675"/>
            <a:ext cx="1836737" cy="1711325"/>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endParaRPr kumimoji="1" lang="en-US" altLang="en-US" sz="1400" b="1" i="0" u="none" strike="noStrike" kern="1200" cap="none" spc="0" normalizeH="0" baseline="0" noProof="0">
              <a:ln>
                <a:noFill/>
              </a:ln>
              <a:solidFill>
                <a:prstClr val="black"/>
              </a:solidFill>
              <a:effectLst/>
              <a:uLnTx/>
              <a:uFillTx/>
              <a:latin typeface="Times Newm Roman"/>
              <a:ea typeface="+mn-ea"/>
              <a:cs typeface="+mn-cs"/>
            </a:endParaRP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bộ</a:t>
            </a:r>
          </a:p>
        </p:txBody>
      </p:sp>
      <p:sp>
        <p:nvSpPr>
          <p:cNvPr id="402477" name="Rectangle 45">
            <a:extLst>
              <a:ext uri="{FF2B5EF4-FFF2-40B4-BE49-F238E27FC236}">
                <a16:creationId xmlns:a16="http://schemas.microsoft.com/office/drawing/2014/main" id="{05599ADC-B535-4067-9807-3973D63F3408}"/>
              </a:ext>
            </a:extLst>
          </p:cNvPr>
          <p:cNvSpPr>
            <a:spLocks noChangeArrowheads="1"/>
          </p:cNvSpPr>
          <p:nvPr/>
        </p:nvSpPr>
        <p:spPr bwMode="auto">
          <a:xfrm>
            <a:off x="9525" y="3397250"/>
            <a:ext cx="1244600" cy="3460750"/>
          </a:xfrm>
          <a:prstGeom prst="rect">
            <a:avLst/>
          </a:prstGeom>
          <a:solidFill>
            <a:schemeClr val="bg2"/>
          </a:solidFill>
          <a:ln w="9525">
            <a:solidFill>
              <a:srgbClr val="FF0000"/>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endPar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endPar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endPar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Năm</a:t>
            </a:r>
          </a:p>
          <a:p>
            <a:pPr marL="342900" marR="0" lvl="0" indent="-342900" algn="ctr" defTabSz="914400" rtl="0" eaLnBrk="1" fontAlgn="base" latinLnBrk="0" hangingPunct="1">
              <a:lnSpc>
                <a:spcPct val="100000"/>
              </a:lnSpc>
              <a:spcBef>
                <a:spcPct val="20000"/>
              </a:spcBef>
              <a:spcAft>
                <a:spcPct val="0"/>
              </a:spcAft>
              <a:buClr>
                <a:srgbClr val="336699"/>
              </a:buClr>
              <a:buSzTx/>
              <a:buFont typeface="Wingdings" panose="05000000000000000000" pitchFamily="2" charset="2"/>
              <a:buNone/>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981</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02477"/>
                                        </p:tgtEl>
                                        <p:attrNameLst>
                                          <p:attrName>style.visibility</p:attrName>
                                        </p:attrNameLst>
                                      </p:cBhvr>
                                      <p:to>
                                        <p:strVal val="visible"/>
                                      </p:to>
                                    </p:set>
                                    <p:animEffect transition="in" filter="box(in)">
                                      <p:cBhvr>
                                        <p:cTn id="7" dur="500"/>
                                        <p:tgtEl>
                                          <p:spTgt spid="4024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02475"/>
                                        </p:tgtEl>
                                        <p:attrNameLst>
                                          <p:attrName>style.visibility</p:attrName>
                                        </p:attrNameLst>
                                      </p:cBhvr>
                                      <p:to>
                                        <p:strVal val="visible"/>
                                      </p:to>
                                    </p:set>
                                    <p:animEffect transition="in" filter="box(in)">
                                      <p:cBhvr>
                                        <p:cTn id="12" dur="500"/>
                                        <p:tgtEl>
                                          <p:spTgt spid="4024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02466"/>
                                        </p:tgtEl>
                                        <p:attrNameLst>
                                          <p:attrName>style.visibility</p:attrName>
                                        </p:attrNameLst>
                                      </p:cBhvr>
                                      <p:to>
                                        <p:strVal val="visible"/>
                                      </p:to>
                                    </p:set>
                                    <p:animEffect transition="in" filter="box(in)">
                                      <p:cBhvr>
                                        <p:cTn id="17" dur="500"/>
                                        <p:tgtEl>
                                          <p:spTgt spid="4024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02470"/>
                                        </p:tgtEl>
                                        <p:attrNameLst>
                                          <p:attrName>style.visibility</p:attrName>
                                        </p:attrNameLst>
                                      </p:cBhvr>
                                      <p:to>
                                        <p:strVal val="visible"/>
                                      </p:to>
                                    </p:set>
                                    <p:animEffect transition="in" filter="box(in)">
                                      <p:cBhvr>
                                        <p:cTn id="22" dur="500"/>
                                        <p:tgtEl>
                                          <p:spTgt spid="4024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02472"/>
                                        </p:tgtEl>
                                        <p:attrNameLst>
                                          <p:attrName>style.visibility</p:attrName>
                                        </p:attrNameLst>
                                      </p:cBhvr>
                                      <p:to>
                                        <p:strVal val="visible"/>
                                      </p:to>
                                    </p:set>
                                    <p:animEffect transition="in" filter="box(in)">
                                      <p:cBhvr>
                                        <p:cTn id="27" dur="500"/>
                                        <p:tgtEl>
                                          <p:spTgt spid="4024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02476"/>
                                        </p:tgtEl>
                                        <p:attrNameLst>
                                          <p:attrName>style.visibility</p:attrName>
                                        </p:attrNameLst>
                                      </p:cBhvr>
                                      <p:to>
                                        <p:strVal val="visible"/>
                                      </p:to>
                                    </p:set>
                                    <p:animEffect transition="in" filter="box(in)">
                                      <p:cBhvr>
                                        <p:cTn id="32" dur="500"/>
                                        <p:tgtEl>
                                          <p:spTgt spid="40247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02469"/>
                                        </p:tgtEl>
                                        <p:attrNameLst>
                                          <p:attrName>style.visibility</p:attrName>
                                        </p:attrNameLst>
                                      </p:cBhvr>
                                      <p:to>
                                        <p:strVal val="visible"/>
                                      </p:to>
                                    </p:set>
                                    <p:animEffect transition="in" filter="box(in)">
                                      <p:cBhvr>
                                        <p:cTn id="37" dur="500"/>
                                        <p:tgtEl>
                                          <p:spTgt spid="40246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02471"/>
                                        </p:tgtEl>
                                        <p:attrNameLst>
                                          <p:attrName>style.visibility</p:attrName>
                                        </p:attrNameLst>
                                      </p:cBhvr>
                                      <p:to>
                                        <p:strVal val="visible"/>
                                      </p:to>
                                    </p:set>
                                    <p:animEffect transition="in" filter="box(in)">
                                      <p:cBhvr>
                                        <p:cTn id="42" dur="500"/>
                                        <p:tgtEl>
                                          <p:spTgt spid="4024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402473"/>
                                        </p:tgtEl>
                                        <p:attrNameLst>
                                          <p:attrName>style.visibility</p:attrName>
                                        </p:attrNameLst>
                                      </p:cBhvr>
                                      <p:to>
                                        <p:strVal val="visible"/>
                                      </p:to>
                                    </p:set>
                                    <p:animEffect transition="in" filter="box(in)">
                                      <p:cBhvr>
                                        <p:cTn id="47" dur="500"/>
                                        <p:tgtEl>
                                          <p:spTgt spid="402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66" grpId="0" animBg="1"/>
      <p:bldP spid="402469" grpId="0" animBg="1"/>
      <p:bldP spid="402470" grpId="0" animBg="1"/>
      <p:bldP spid="402471" grpId="0" animBg="1"/>
      <p:bldP spid="402472" grpId="0" animBg="1"/>
      <p:bldP spid="402473" grpId="0" animBg="1"/>
      <p:bldP spid="402475" grpId="0" animBg="1"/>
      <p:bldP spid="402476" grpId="0" animBg="1"/>
      <p:bldP spid="40247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5CD8DD7-DF76-420B-A7C5-FA9AE10127AD}"/>
              </a:ext>
            </a:extLst>
          </p:cNvPr>
          <p:cNvSpPr>
            <a:spLocks noChangeArrowheads="1"/>
          </p:cNvSpPr>
          <p:nvPr/>
        </p:nvSpPr>
        <p:spPr bwMode="auto">
          <a:xfrm>
            <a:off x="1524000" y="0"/>
            <a:ext cx="25908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Black" panose="020B0A04020102020204" pitchFamily="34" charset="0"/>
              <a:ea typeface="+mn-ea"/>
              <a:cs typeface="+mn-cs"/>
            </a:endParaRPr>
          </a:p>
        </p:txBody>
      </p:sp>
      <p:pic>
        <p:nvPicPr>
          <p:cNvPr id="15363" name="Picture 3" descr="Untitled-2">
            <a:extLst>
              <a:ext uri="{FF2B5EF4-FFF2-40B4-BE49-F238E27FC236}">
                <a16:creationId xmlns:a16="http://schemas.microsoft.com/office/drawing/2014/main" id="{DF23C212-EC37-4041-AD99-635111883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19" t="2840" r="6667" b="14268"/>
          <a:stretch>
            <a:fillRect/>
          </a:stretch>
        </p:blipFill>
        <p:spPr bwMode="auto">
          <a:xfrm>
            <a:off x="4191000" y="0"/>
            <a:ext cx="6477000" cy="6858000"/>
          </a:xfrm>
          <a:prstGeom prst="rect">
            <a:avLst/>
          </a:prstGeom>
          <a:solidFill>
            <a:schemeClr val="bg1"/>
          </a:solidFill>
          <a:ln w="38100">
            <a:solidFill>
              <a:srgbClr val="0000CC"/>
            </a:solidFill>
            <a:miter lim="800000"/>
            <a:headEnd/>
            <a:tailEnd/>
          </a:ln>
        </p:spPr>
      </p:pic>
      <p:sp>
        <p:nvSpPr>
          <p:cNvPr id="15364" name="Freeform 4" descr="Dark vertical">
            <a:extLst>
              <a:ext uri="{FF2B5EF4-FFF2-40B4-BE49-F238E27FC236}">
                <a16:creationId xmlns:a16="http://schemas.microsoft.com/office/drawing/2014/main" id="{94933B3D-ED39-4376-8DD0-A19B5072C01C}"/>
              </a:ext>
            </a:extLst>
          </p:cNvPr>
          <p:cNvSpPr>
            <a:spLocks/>
          </p:cNvSpPr>
          <p:nvPr/>
        </p:nvSpPr>
        <p:spPr bwMode="gray">
          <a:xfrm rot="2865557" flipH="1" flipV="1">
            <a:off x="9753600" y="4191000"/>
            <a:ext cx="304800" cy="15240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65" name="Freeform 5">
            <a:extLst>
              <a:ext uri="{FF2B5EF4-FFF2-40B4-BE49-F238E27FC236}">
                <a16:creationId xmlns:a16="http://schemas.microsoft.com/office/drawing/2014/main" id="{B467026D-AD44-4BEF-BFDC-434537701C9C}"/>
              </a:ext>
            </a:extLst>
          </p:cNvPr>
          <p:cNvSpPr>
            <a:spLocks/>
          </p:cNvSpPr>
          <p:nvPr/>
        </p:nvSpPr>
        <p:spPr bwMode="gray">
          <a:xfrm rot="4237792" flipH="1">
            <a:off x="9723437" y="3211513"/>
            <a:ext cx="758825" cy="10541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15366" name="Picture 6" descr="image4">
            <a:extLst>
              <a:ext uri="{FF2B5EF4-FFF2-40B4-BE49-F238E27FC236}">
                <a16:creationId xmlns:a16="http://schemas.microsoft.com/office/drawing/2014/main" id="{2DB11DC3-98C4-418B-A7F4-2B1B2729E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4648200"/>
            <a:ext cx="60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7" name="Group 7">
            <a:extLst>
              <a:ext uri="{FF2B5EF4-FFF2-40B4-BE49-F238E27FC236}">
                <a16:creationId xmlns:a16="http://schemas.microsoft.com/office/drawing/2014/main" id="{5E5438B0-89F6-44AA-B358-F73924222898}"/>
              </a:ext>
            </a:extLst>
          </p:cNvPr>
          <p:cNvGrpSpPr>
            <a:grpSpLocks/>
          </p:cNvGrpSpPr>
          <p:nvPr/>
        </p:nvGrpSpPr>
        <p:grpSpPr bwMode="auto">
          <a:xfrm>
            <a:off x="8839200" y="4038600"/>
            <a:ext cx="1066800" cy="1143000"/>
            <a:chOff x="5232" y="2256"/>
            <a:chExt cx="384" cy="332"/>
          </a:xfrm>
        </p:grpSpPr>
        <p:pic>
          <p:nvPicPr>
            <p:cNvPr id="15403" name="Picture 8" descr="image10">
              <a:extLst>
                <a:ext uri="{FF2B5EF4-FFF2-40B4-BE49-F238E27FC236}">
                  <a16:creationId xmlns:a16="http://schemas.microsoft.com/office/drawing/2014/main" id="{E79DEB50-10A5-4769-A13F-595ECC2163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 y="2256"/>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4" name="Picture 9" descr="image10">
              <a:extLst>
                <a:ext uri="{FF2B5EF4-FFF2-40B4-BE49-F238E27FC236}">
                  <a16:creationId xmlns:a16="http://schemas.microsoft.com/office/drawing/2014/main" id="{7F4A9298-3929-4AC9-A2EC-A6DAFC87B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8" y="2352"/>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8" name="Freeform 10">
            <a:extLst>
              <a:ext uri="{FF2B5EF4-FFF2-40B4-BE49-F238E27FC236}">
                <a16:creationId xmlns:a16="http://schemas.microsoft.com/office/drawing/2014/main" id="{15801EE6-4F92-4993-9669-6CF53A3E3A99}"/>
              </a:ext>
            </a:extLst>
          </p:cNvPr>
          <p:cNvSpPr>
            <a:spLocks/>
          </p:cNvSpPr>
          <p:nvPr/>
        </p:nvSpPr>
        <p:spPr bwMode="gray">
          <a:xfrm rot="-9937587" flipH="1" flipV="1">
            <a:off x="8761413" y="312738"/>
            <a:ext cx="838200" cy="17272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69" name="Freeform 11" descr="Dark vertical">
            <a:extLst>
              <a:ext uri="{FF2B5EF4-FFF2-40B4-BE49-F238E27FC236}">
                <a16:creationId xmlns:a16="http://schemas.microsoft.com/office/drawing/2014/main" id="{D7F84727-A390-47BF-A246-DDD45671BDFE}"/>
              </a:ext>
            </a:extLst>
          </p:cNvPr>
          <p:cNvSpPr>
            <a:spLocks/>
          </p:cNvSpPr>
          <p:nvPr/>
        </p:nvSpPr>
        <p:spPr bwMode="gray">
          <a:xfrm rot="1473025" flipH="1" flipV="1">
            <a:off x="8991600" y="1295400"/>
            <a:ext cx="661988" cy="14478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70" name="Text Box 12">
            <a:extLst>
              <a:ext uri="{FF2B5EF4-FFF2-40B4-BE49-F238E27FC236}">
                <a16:creationId xmlns:a16="http://schemas.microsoft.com/office/drawing/2014/main" id="{42BDB24E-B5A9-47CC-B7A3-430307855574}"/>
              </a:ext>
            </a:extLst>
          </p:cNvPr>
          <p:cNvSpPr txBox="1">
            <a:spLocks noChangeArrowheads="1"/>
          </p:cNvSpPr>
          <p:nvPr/>
        </p:nvSpPr>
        <p:spPr bwMode="auto">
          <a:xfrm>
            <a:off x="2133600" y="304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Chú giải :</a:t>
            </a:r>
          </a:p>
        </p:txBody>
      </p:sp>
      <p:sp>
        <p:nvSpPr>
          <p:cNvPr id="15371" name="Text Box 13">
            <a:extLst>
              <a:ext uri="{FF2B5EF4-FFF2-40B4-BE49-F238E27FC236}">
                <a16:creationId xmlns:a16="http://schemas.microsoft.com/office/drawing/2014/main" id="{845A4ADA-27CF-45CF-A748-261B05A8A1F3}"/>
              </a:ext>
            </a:extLst>
          </p:cNvPr>
          <p:cNvSpPr txBox="1">
            <a:spLocks noChangeArrowheads="1"/>
          </p:cNvSpPr>
          <p:nvPr/>
        </p:nvSpPr>
        <p:spPr bwMode="auto">
          <a:xfrm>
            <a:off x="1524000" y="1066800"/>
            <a:ext cx="243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Quân ta chặn đánh,  tấn công</a:t>
            </a:r>
          </a:p>
        </p:txBody>
      </p:sp>
      <p:sp>
        <p:nvSpPr>
          <p:cNvPr id="15372" name="Freeform 14">
            <a:extLst>
              <a:ext uri="{FF2B5EF4-FFF2-40B4-BE49-F238E27FC236}">
                <a16:creationId xmlns:a16="http://schemas.microsoft.com/office/drawing/2014/main" id="{1869445F-10F1-4D28-81C6-9C104109F4F3}"/>
              </a:ext>
            </a:extLst>
          </p:cNvPr>
          <p:cNvSpPr>
            <a:spLocks/>
          </p:cNvSpPr>
          <p:nvPr/>
        </p:nvSpPr>
        <p:spPr bwMode="gray">
          <a:xfrm rot="3275581" flipH="1" flipV="1">
            <a:off x="1689894" y="2577306"/>
            <a:ext cx="682625" cy="557213"/>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73" name="Text Box 15">
            <a:extLst>
              <a:ext uri="{FF2B5EF4-FFF2-40B4-BE49-F238E27FC236}">
                <a16:creationId xmlns:a16="http://schemas.microsoft.com/office/drawing/2014/main" id="{569879C8-B10C-471F-A6DB-08ABF8FD73E5}"/>
              </a:ext>
            </a:extLst>
          </p:cNvPr>
          <p:cNvSpPr txBox="1">
            <a:spLocks noChangeArrowheads="1"/>
          </p:cNvSpPr>
          <p:nvPr/>
        </p:nvSpPr>
        <p:spPr bwMode="auto">
          <a:xfrm>
            <a:off x="2590800" y="2743200"/>
            <a:ext cx="175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Quân Tống tấn công </a:t>
            </a:r>
          </a:p>
        </p:txBody>
      </p:sp>
      <p:sp>
        <p:nvSpPr>
          <p:cNvPr id="15374" name="Rectangle 16" descr="Dark vertical">
            <a:extLst>
              <a:ext uri="{FF2B5EF4-FFF2-40B4-BE49-F238E27FC236}">
                <a16:creationId xmlns:a16="http://schemas.microsoft.com/office/drawing/2014/main" id="{3EF10A75-922C-414C-AE2F-0E9F0F080709}"/>
              </a:ext>
            </a:extLst>
          </p:cNvPr>
          <p:cNvSpPr>
            <a:spLocks noGrp="1" noTextEdit="1"/>
          </p:cNvSpPr>
          <p:nvPr>
            <p:ph type="body" idx="4294967295"/>
          </p:nvPr>
        </p:nvSpPr>
        <p:spPr bwMode="gray">
          <a:xfrm rot="2865557" flipH="1" flipV="1">
            <a:off x="1682750" y="3270250"/>
            <a:ext cx="825500" cy="6858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3"/>
            <a:srcRect/>
            <a:tile tx="0" ty="0" sx="100000" sy="100000" flip="none" algn="tl"/>
          </a:blipFill>
        </p:spPr>
      </p:sp>
      <p:sp>
        <p:nvSpPr>
          <p:cNvPr id="15375" name="Text Box 17">
            <a:extLst>
              <a:ext uri="{FF2B5EF4-FFF2-40B4-BE49-F238E27FC236}">
                <a16:creationId xmlns:a16="http://schemas.microsoft.com/office/drawing/2014/main" id="{276F5E8C-D4A4-4E39-B745-648352B3090A}"/>
              </a:ext>
            </a:extLst>
          </p:cNvPr>
          <p:cNvSpPr txBox="1">
            <a:spLocks noChangeArrowheads="1"/>
          </p:cNvSpPr>
          <p:nvPr/>
        </p:nvSpPr>
        <p:spPr bwMode="auto">
          <a:xfrm>
            <a:off x="2590800" y="3505200"/>
            <a:ext cx="1600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Quân Tống rút lui</a:t>
            </a:r>
          </a:p>
        </p:txBody>
      </p:sp>
      <p:sp>
        <p:nvSpPr>
          <p:cNvPr id="15376" name="Freeform 18" descr="Wide downward diagonal">
            <a:extLst>
              <a:ext uri="{FF2B5EF4-FFF2-40B4-BE49-F238E27FC236}">
                <a16:creationId xmlns:a16="http://schemas.microsoft.com/office/drawing/2014/main" id="{63BBF0B6-2E03-41EF-A5CB-9D9EC708B98B}"/>
              </a:ext>
            </a:extLst>
          </p:cNvPr>
          <p:cNvSpPr>
            <a:spLocks/>
          </p:cNvSpPr>
          <p:nvPr/>
        </p:nvSpPr>
        <p:spPr bwMode="gray">
          <a:xfrm rot="7054255" flipV="1">
            <a:off x="1828006" y="1829594"/>
            <a:ext cx="512763" cy="663575"/>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6"/>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77" name="Rectangle 19">
            <a:extLst>
              <a:ext uri="{FF2B5EF4-FFF2-40B4-BE49-F238E27FC236}">
                <a16:creationId xmlns:a16="http://schemas.microsoft.com/office/drawing/2014/main" id="{C7584A99-1493-47FE-BB79-61F2F5DE236E}"/>
              </a:ext>
            </a:extLst>
          </p:cNvPr>
          <p:cNvSpPr>
            <a:spLocks noChangeArrowheads="1"/>
          </p:cNvSpPr>
          <p:nvPr/>
        </p:nvSpPr>
        <p:spPr bwMode="auto">
          <a:xfrm>
            <a:off x="2514600" y="1905000"/>
            <a:ext cx="167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Quân ta khiêu chiến</a:t>
            </a:r>
          </a:p>
        </p:txBody>
      </p:sp>
      <p:pic>
        <p:nvPicPr>
          <p:cNvPr id="15378" name="Picture 20" descr="image4">
            <a:extLst>
              <a:ext uri="{FF2B5EF4-FFF2-40B4-BE49-F238E27FC236}">
                <a16:creationId xmlns:a16="http://schemas.microsoft.com/office/drawing/2014/main" id="{3D7C0B31-59A7-4655-B3AE-FB8EEF350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419600"/>
            <a:ext cx="60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9" name="Text Box 21">
            <a:extLst>
              <a:ext uri="{FF2B5EF4-FFF2-40B4-BE49-F238E27FC236}">
                <a16:creationId xmlns:a16="http://schemas.microsoft.com/office/drawing/2014/main" id="{1FB2A72B-7D6C-4225-A3A2-08FEE4D82FF5}"/>
              </a:ext>
            </a:extLst>
          </p:cNvPr>
          <p:cNvSpPr txBox="1">
            <a:spLocks noChangeArrowheads="1"/>
          </p:cNvSpPr>
          <p:nvPr/>
        </p:nvSpPr>
        <p:spPr bwMode="auto">
          <a:xfrm>
            <a:off x="2667000" y="4419600"/>
            <a:ext cx="152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Bãi cọc ngầm</a:t>
            </a:r>
          </a:p>
        </p:txBody>
      </p:sp>
      <p:pic>
        <p:nvPicPr>
          <p:cNvPr id="15380" name="Picture 22" descr="image10">
            <a:extLst>
              <a:ext uri="{FF2B5EF4-FFF2-40B4-BE49-F238E27FC236}">
                <a16:creationId xmlns:a16="http://schemas.microsoft.com/office/drawing/2014/main" id="{05B3AC66-7318-44E7-B221-E5DE3E50F1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181600"/>
            <a:ext cx="914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1" name="Text Box 23">
            <a:extLst>
              <a:ext uri="{FF2B5EF4-FFF2-40B4-BE49-F238E27FC236}">
                <a16:creationId xmlns:a16="http://schemas.microsoft.com/office/drawing/2014/main" id="{2DAE821A-76DA-4077-80BC-A35063229D2B}"/>
              </a:ext>
            </a:extLst>
          </p:cNvPr>
          <p:cNvSpPr txBox="1">
            <a:spLocks noChangeArrowheads="1"/>
          </p:cNvSpPr>
          <p:nvPr/>
        </p:nvSpPr>
        <p:spPr bwMode="auto">
          <a:xfrm>
            <a:off x="2362200" y="5410200"/>
            <a:ext cx="182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Thuyền quân giặc</a:t>
            </a:r>
          </a:p>
        </p:txBody>
      </p:sp>
      <p:grpSp>
        <p:nvGrpSpPr>
          <p:cNvPr id="15382" name="Group 24">
            <a:extLst>
              <a:ext uri="{FF2B5EF4-FFF2-40B4-BE49-F238E27FC236}">
                <a16:creationId xmlns:a16="http://schemas.microsoft.com/office/drawing/2014/main" id="{A1533143-C906-4AF4-8E70-C0FAE4824821}"/>
              </a:ext>
            </a:extLst>
          </p:cNvPr>
          <p:cNvGrpSpPr>
            <a:grpSpLocks/>
          </p:cNvGrpSpPr>
          <p:nvPr/>
        </p:nvGrpSpPr>
        <p:grpSpPr bwMode="auto">
          <a:xfrm rot="654091">
            <a:off x="1289915" y="1171159"/>
            <a:ext cx="304800" cy="152400"/>
            <a:chOff x="576" y="624"/>
            <a:chExt cx="2448" cy="336"/>
          </a:xfrm>
        </p:grpSpPr>
        <p:sp>
          <p:nvSpPr>
            <p:cNvPr id="15401" name="AutoShape 25">
              <a:extLst>
                <a:ext uri="{FF2B5EF4-FFF2-40B4-BE49-F238E27FC236}">
                  <a16:creationId xmlns:a16="http://schemas.microsoft.com/office/drawing/2014/main" id="{366CF054-4C27-4ADE-84EB-06CCA7715D48}"/>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02" name="AutoShape 26">
              <a:extLst>
                <a:ext uri="{FF2B5EF4-FFF2-40B4-BE49-F238E27FC236}">
                  <a16:creationId xmlns:a16="http://schemas.microsoft.com/office/drawing/2014/main" id="{FC875664-1C22-4586-B317-F25BB5AA3017}"/>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pic>
        <p:nvPicPr>
          <p:cNvPr id="15383" name="Picture 27" descr="image10">
            <a:extLst>
              <a:ext uri="{FF2B5EF4-FFF2-40B4-BE49-F238E27FC236}">
                <a16:creationId xmlns:a16="http://schemas.microsoft.com/office/drawing/2014/main" id="{5397E713-95E3-4B75-B547-146E334BF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0" y="3886200"/>
            <a:ext cx="7620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84" name="Group 28">
            <a:extLst>
              <a:ext uri="{FF2B5EF4-FFF2-40B4-BE49-F238E27FC236}">
                <a16:creationId xmlns:a16="http://schemas.microsoft.com/office/drawing/2014/main" id="{4B9D721E-639F-4BCF-B231-FFF7397F07BC}"/>
              </a:ext>
            </a:extLst>
          </p:cNvPr>
          <p:cNvGrpSpPr>
            <a:grpSpLocks/>
          </p:cNvGrpSpPr>
          <p:nvPr/>
        </p:nvGrpSpPr>
        <p:grpSpPr bwMode="auto">
          <a:xfrm rot="654091">
            <a:off x="7694613" y="2408238"/>
            <a:ext cx="760412" cy="127000"/>
            <a:chOff x="576" y="624"/>
            <a:chExt cx="2448" cy="336"/>
          </a:xfrm>
        </p:grpSpPr>
        <p:sp>
          <p:nvSpPr>
            <p:cNvPr id="15399" name="AutoShape 29">
              <a:extLst>
                <a:ext uri="{FF2B5EF4-FFF2-40B4-BE49-F238E27FC236}">
                  <a16:creationId xmlns:a16="http://schemas.microsoft.com/office/drawing/2014/main" id="{8F17A598-2D16-4A45-BD98-9FCCD1C9FF0F}"/>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00" name="AutoShape 30">
              <a:extLst>
                <a:ext uri="{FF2B5EF4-FFF2-40B4-BE49-F238E27FC236}">
                  <a16:creationId xmlns:a16="http://schemas.microsoft.com/office/drawing/2014/main" id="{D225CADE-3DA1-43E3-85F2-3E9EF588977F}"/>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5385" name="Group 31">
            <a:extLst>
              <a:ext uri="{FF2B5EF4-FFF2-40B4-BE49-F238E27FC236}">
                <a16:creationId xmlns:a16="http://schemas.microsoft.com/office/drawing/2014/main" id="{845E844A-3248-4C2C-BDE6-104A44FBF9D9}"/>
              </a:ext>
            </a:extLst>
          </p:cNvPr>
          <p:cNvGrpSpPr>
            <a:grpSpLocks/>
          </p:cNvGrpSpPr>
          <p:nvPr/>
        </p:nvGrpSpPr>
        <p:grpSpPr bwMode="auto">
          <a:xfrm rot="654091">
            <a:off x="7540625" y="2713038"/>
            <a:ext cx="762000" cy="127000"/>
            <a:chOff x="576" y="624"/>
            <a:chExt cx="2448" cy="336"/>
          </a:xfrm>
        </p:grpSpPr>
        <p:sp>
          <p:nvSpPr>
            <p:cNvPr id="15397" name="AutoShape 32">
              <a:extLst>
                <a:ext uri="{FF2B5EF4-FFF2-40B4-BE49-F238E27FC236}">
                  <a16:creationId xmlns:a16="http://schemas.microsoft.com/office/drawing/2014/main" id="{A69A938B-7909-4089-890F-8A264655F774}"/>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98" name="AutoShape 33">
              <a:extLst>
                <a:ext uri="{FF2B5EF4-FFF2-40B4-BE49-F238E27FC236}">
                  <a16:creationId xmlns:a16="http://schemas.microsoft.com/office/drawing/2014/main" id="{C2826DA3-71FC-4BE8-94E7-F8BD74A576E7}"/>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5386" name="Group 34">
            <a:extLst>
              <a:ext uri="{FF2B5EF4-FFF2-40B4-BE49-F238E27FC236}">
                <a16:creationId xmlns:a16="http://schemas.microsoft.com/office/drawing/2014/main" id="{43FB6E3C-93C2-4262-B3DA-E9727069FB6A}"/>
              </a:ext>
            </a:extLst>
          </p:cNvPr>
          <p:cNvGrpSpPr>
            <a:grpSpLocks/>
          </p:cNvGrpSpPr>
          <p:nvPr/>
        </p:nvGrpSpPr>
        <p:grpSpPr bwMode="auto">
          <a:xfrm rot="654091">
            <a:off x="7921625" y="4389438"/>
            <a:ext cx="762000" cy="127000"/>
            <a:chOff x="576" y="624"/>
            <a:chExt cx="2448" cy="336"/>
          </a:xfrm>
        </p:grpSpPr>
        <p:sp>
          <p:nvSpPr>
            <p:cNvPr id="15395" name="AutoShape 35">
              <a:extLst>
                <a:ext uri="{FF2B5EF4-FFF2-40B4-BE49-F238E27FC236}">
                  <a16:creationId xmlns:a16="http://schemas.microsoft.com/office/drawing/2014/main" id="{A44B0072-A349-4CCB-B255-E1761A769B7E}"/>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96" name="AutoShape 36">
              <a:extLst>
                <a:ext uri="{FF2B5EF4-FFF2-40B4-BE49-F238E27FC236}">
                  <a16:creationId xmlns:a16="http://schemas.microsoft.com/office/drawing/2014/main" id="{4EEB2C86-40F3-4406-A843-5297C8D89EA2}"/>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5387" name="Group 37">
            <a:extLst>
              <a:ext uri="{FF2B5EF4-FFF2-40B4-BE49-F238E27FC236}">
                <a16:creationId xmlns:a16="http://schemas.microsoft.com/office/drawing/2014/main" id="{3D8CBAA4-0E5A-443C-9B6C-E007B004B076}"/>
              </a:ext>
            </a:extLst>
          </p:cNvPr>
          <p:cNvGrpSpPr>
            <a:grpSpLocks/>
          </p:cNvGrpSpPr>
          <p:nvPr/>
        </p:nvGrpSpPr>
        <p:grpSpPr bwMode="auto">
          <a:xfrm rot="654091">
            <a:off x="8001000" y="4097338"/>
            <a:ext cx="757238" cy="82550"/>
            <a:chOff x="576" y="624"/>
            <a:chExt cx="2448" cy="336"/>
          </a:xfrm>
        </p:grpSpPr>
        <p:sp>
          <p:nvSpPr>
            <p:cNvPr id="15393" name="AutoShape 38">
              <a:extLst>
                <a:ext uri="{FF2B5EF4-FFF2-40B4-BE49-F238E27FC236}">
                  <a16:creationId xmlns:a16="http://schemas.microsoft.com/office/drawing/2014/main" id="{DE22BE44-2BBE-484E-B0B5-8CA98842D1DF}"/>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94" name="AutoShape 39">
              <a:extLst>
                <a:ext uri="{FF2B5EF4-FFF2-40B4-BE49-F238E27FC236}">
                  <a16:creationId xmlns:a16="http://schemas.microsoft.com/office/drawing/2014/main" id="{08E5AF71-26A3-4B13-BE19-2732FFE73821}"/>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5388" name="Line 40">
            <a:extLst>
              <a:ext uri="{FF2B5EF4-FFF2-40B4-BE49-F238E27FC236}">
                <a16:creationId xmlns:a16="http://schemas.microsoft.com/office/drawing/2014/main" id="{DAA44398-6EBC-4FC2-B474-EE750B3771CC}"/>
              </a:ext>
            </a:extLst>
          </p:cNvPr>
          <p:cNvSpPr>
            <a:spLocks noChangeShapeType="1"/>
          </p:cNvSpPr>
          <p:nvPr/>
        </p:nvSpPr>
        <p:spPr bwMode="auto">
          <a:xfrm>
            <a:off x="1524000" y="1828800"/>
            <a:ext cx="2514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89" name="Line 41">
            <a:extLst>
              <a:ext uri="{FF2B5EF4-FFF2-40B4-BE49-F238E27FC236}">
                <a16:creationId xmlns:a16="http://schemas.microsoft.com/office/drawing/2014/main" id="{1AA905C4-B097-46BE-BAD4-F0BD25D7A551}"/>
              </a:ext>
            </a:extLst>
          </p:cNvPr>
          <p:cNvSpPr>
            <a:spLocks noChangeShapeType="1"/>
          </p:cNvSpPr>
          <p:nvPr/>
        </p:nvSpPr>
        <p:spPr bwMode="auto">
          <a:xfrm>
            <a:off x="1524000" y="2590800"/>
            <a:ext cx="2514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90" name="Line 42">
            <a:extLst>
              <a:ext uri="{FF2B5EF4-FFF2-40B4-BE49-F238E27FC236}">
                <a16:creationId xmlns:a16="http://schemas.microsoft.com/office/drawing/2014/main" id="{2E41F214-6C82-452C-BB6E-84749A2E0022}"/>
              </a:ext>
            </a:extLst>
          </p:cNvPr>
          <p:cNvSpPr>
            <a:spLocks noChangeShapeType="1"/>
          </p:cNvSpPr>
          <p:nvPr/>
        </p:nvSpPr>
        <p:spPr bwMode="auto">
          <a:xfrm>
            <a:off x="1524000" y="3429000"/>
            <a:ext cx="2514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91" name="Line 43">
            <a:extLst>
              <a:ext uri="{FF2B5EF4-FFF2-40B4-BE49-F238E27FC236}">
                <a16:creationId xmlns:a16="http://schemas.microsoft.com/office/drawing/2014/main" id="{2E0DC180-5AB6-4ECB-BCDA-0D4EEC1CA735}"/>
              </a:ext>
            </a:extLst>
          </p:cNvPr>
          <p:cNvSpPr>
            <a:spLocks noChangeShapeType="1"/>
          </p:cNvSpPr>
          <p:nvPr/>
        </p:nvSpPr>
        <p:spPr bwMode="auto">
          <a:xfrm>
            <a:off x="1524000" y="4267200"/>
            <a:ext cx="2514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92" name="Line 44">
            <a:extLst>
              <a:ext uri="{FF2B5EF4-FFF2-40B4-BE49-F238E27FC236}">
                <a16:creationId xmlns:a16="http://schemas.microsoft.com/office/drawing/2014/main" id="{BD507389-E651-4D95-9094-4D9D5B4CAB56}"/>
              </a:ext>
            </a:extLst>
          </p:cNvPr>
          <p:cNvSpPr>
            <a:spLocks noChangeShapeType="1"/>
          </p:cNvSpPr>
          <p:nvPr/>
        </p:nvSpPr>
        <p:spPr bwMode="auto">
          <a:xfrm>
            <a:off x="1524000" y="5105400"/>
            <a:ext cx="2514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FF72F70-1AE8-463D-BB32-5B3F732669BE}"/>
              </a:ext>
            </a:extLst>
          </p:cNvPr>
          <p:cNvPicPr>
            <a:picLocks noChangeAspect="1"/>
          </p:cNvPicPr>
          <p:nvPr/>
        </p:nvPicPr>
        <p:blipFill>
          <a:blip r:embed="rId7"/>
          <a:stretch>
            <a:fillRect/>
          </a:stretch>
        </p:blipFill>
        <p:spPr>
          <a:xfrm>
            <a:off x="10663646" y="4611687"/>
            <a:ext cx="1993565" cy="2109399"/>
          </a:xfrm>
          <a:prstGeom prst="rect">
            <a:avLst/>
          </a:prstGeom>
        </p:spPr>
      </p:pic>
      <p:pic>
        <p:nvPicPr>
          <p:cNvPr id="3" name="Picture 2">
            <a:extLst>
              <a:ext uri="{FF2B5EF4-FFF2-40B4-BE49-F238E27FC236}">
                <a16:creationId xmlns:a16="http://schemas.microsoft.com/office/drawing/2014/main" id="{416CF062-AF33-43C3-90EE-4FC86B45CC56}"/>
              </a:ext>
            </a:extLst>
          </p:cNvPr>
          <p:cNvPicPr>
            <a:picLocks noChangeAspect="1"/>
          </p:cNvPicPr>
          <p:nvPr/>
        </p:nvPicPr>
        <p:blipFill>
          <a:blip r:embed="rId8"/>
          <a:stretch>
            <a:fillRect/>
          </a:stretch>
        </p:blipFill>
        <p:spPr>
          <a:xfrm>
            <a:off x="-225764" y="-130634"/>
            <a:ext cx="1457070" cy="1322947"/>
          </a:xfrm>
          <a:prstGeom prst="rect">
            <a:avLst/>
          </a:prstGeom>
        </p:spPr>
      </p:pic>
    </p:spTree>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Untitled-2">
            <a:extLst>
              <a:ext uri="{FF2B5EF4-FFF2-40B4-BE49-F238E27FC236}">
                <a16:creationId xmlns:a16="http://schemas.microsoft.com/office/drawing/2014/main" id="{7F1DEA31-7924-4546-8E6D-B3B70D1ED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619" t="2840" r="6667" b="14268"/>
          <a:stretch>
            <a:fillRect/>
          </a:stretch>
        </p:blipFill>
        <p:spPr bwMode="auto">
          <a:xfrm>
            <a:off x="1524000" y="0"/>
            <a:ext cx="9144000" cy="6858000"/>
          </a:xfrm>
          <a:prstGeom prst="rect">
            <a:avLst/>
          </a:prstGeom>
          <a:solidFill>
            <a:schemeClr val="bg1"/>
          </a:solidFill>
          <a:ln w="38100">
            <a:solidFill>
              <a:srgbClr val="0000CC"/>
            </a:solidFill>
            <a:miter lim="800000"/>
            <a:headEnd/>
            <a:tailEnd/>
          </a:ln>
        </p:spPr>
      </p:pic>
      <p:sp>
        <p:nvSpPr>
          <p:cNvPr id="16387" name="Freeform 54">
            <a:extLst>
              <a:ext uri="{FF2B5EF4-FFF2-40B4-BE49-F238E27FC236}">
                <a16:creationId xmlns:a16="http://schemas.microsoft.com/office/drawing/2014/main" id="{172C3E22-97A1-48FF-BA0A-2D0268C398A5}"/>
              </a:ext>
            </a:extLst>
          </p:cNvPr>
          <p:cNvSpPr>
            <a:spLocks/>
          </p:cNvSpPr>
          <p:nvPr/>
        </p:nvSpPr>
        <p:spPr bwMode="auto">
          <a:xfrm>
            <a:off x="7556500" y="4241800"/>
            <a:ext cx="914400" cy="914400"/>
          </a:xfrm>
          <a:custGeom>
            <a:avLst/>
            <a:gdLst>
              <a:gd name="T0" fmla="*/ 0 w 592"/>
              <a:gd name="T1" fmla="*/ 2147483646 h 587"/>
              <a:gd name="T2" fmla="*/ 2147483646 w 592"/>
              <a:gd name="T3" fmla="*/ 2147483646 h 587"/>
              <a:gd name="T4" fmla="*/ 2147483646 w 592"/>
              <a:gd name="T5" fmla="*/ 2147483646 h 587"/>
              <a:gd name="T6" fmla="*/ 2147483646 w 592"/>
              <a:gd name="T7" fmla="*/ 2147483646 h 587"/>
              <a:gd name="T8" fmla="*/ 2147483646 w 592"/>
              <a:gd name="T9" fmla="*/ 2147483646 h 587"/>
              <a:gd name="T10" fmla="*/ 2147483646 w 592"/>
              <a:gd name="T11" fmla="*/ 2147483646 h 587"/>
              <a:gd name="T12" fmla="*/ 2147483646 w 592"/>
              <a:gd name="T13" fmla="*/ 2147483646 h 587"/>
              <a:gd name="T14" fmla="*/ 2147483646 w 592"/>
              <a:gd name="T15" fmla="*/ 2147483646 h 587"/>
              <a:gd name="T16" fmla="*/ 2147483646 w 592"/>
              <a:gd name="T17" fmla="*/ 2147483646 h 587"/>
              <a:gd name="T18" fmla="*/ 2147483646 w 592"/>
              <a:gd name="T19" fmla="*/ 2147483646 h 587"/>
              <a:gd name="T20" fmla="*/ 2147483646 w 592"/>
              <a:gd name="T21" fmla="*/ 2147483646 h 587"/>
              <a:gd name="T22" fmla="*/ 2147483646 w 592"/>
              <a:gd name="T23" fmla="*/ 2147483646 h 587"/>
              <a:gd name="T24" fmla="*/ 2147483646 w 592"/>
              <a:gd name="T25" fmla="*/ 2147483646 h 587"/>
              <a:gd name="T26" fmla="*/ 2147483646 w 592"/>
              <a:gd name="T27" fmla="*/ 2147483646 h 587"/>
              <a:gd name="T28" fmla="*/ 2147483646 w 592"/>
              <a:gd name="T29" fmla="*/ 2147483646 h 587"/>
              <a:gd name="T30" fmla="*/ 2147483646 w 592"/>
              <a:gd name="T31" fmla="*/ 2147483646 h 587"/>
              <a:gd name="T32" fmla="*/ 2147483646 w 592"/>
              <a:gd name="T33" fmla="*/ 2147483646 h 587"/>
              <a:gd name="T34" fmla="*/ 2147483646 w 592"/>
              <a:gd name="T35" fmla="*/ 2147483646 h 587"/>
              <a:gd name="T36" fmla="*/ 2147483646 w 592"/>
              <a:gd name="T37" fmla="*/ 2147483646 h 587"/>
              <a:gd name="T38" fmla="*/ 2147483646 w 592"/>
              <a:gd name="T39" fmla="*/ 2147483646 h 587"/>
              <a:gd name="T40" fmla="*/ 2147483646 w 592"/>
              <a:gd name="T41" fmla="*/ 2147483646 h 587"/>
              <a:gd name="T42" fmla="*/ 2147483646 w 592"/>
              <a:gd name="T43" fmla="*/ 2147483646 h 587"/>
              <a:gd name="T44" fmla="*/ 2147483646 w 592"/>
              <a:gd name="T45" fmla="*/ 2147483646 h 587"/>
              <a:gd name="T46" fmla="*/ 2147483646 w 592"/>
              <a:gd name="T47" fmla="*/ 2147483646 h 587"/>
              <a:gd name="T48" fmla="*/ 2147483646 w 592"/>
              <a:gd name="T49" fmla="*/ 2147483646 h 587"/>
              <a:gd name="T50" fmla="*/ 2147483646 w 592"/>
              <a:gd name="T51" fmla="*/ 2147483646 h 587"/>
              <a:gd name="T52" fmla="*/ 2147483646 w 592"/>
              <a:gd name="T53" fmla="*/ 2147483646 h 587"/>
              <a:gd name="T54" fmla="*/ 2147483646 w 592"/>
              <a:gd name="T55" fmla="*/ 2147483646 h 587"/>
              <a:gd name="T56" fmla="*/ 2147483646 w 592"/>
              <a:gd name="T57" fmla="*/ 2147483646 h 587"/>
              <a:gd name="T58" fmla="*/ 2147483646 w 592"/>
              <a:gd name="T59" fmla="*/ 2147483646 h 587"/>
              <a:gd name="T60" fmla="*/ 2147483646 w 592"/>
              <a:gd name="T61" fmla="*/ 2147483646 h 587"/>
              <a:gd name="T62" fmla="*/ 2147483646 w 592"/>
              <a:gd name="T63" fmla="*/ 2147483646 h 587"/>
              <a:gd name="T64" fmla="*/ 2147483646 w 592"/>
              <a:gd name="T65" fmla="*/ 2147483646 h 587"/>
              <a:gd name="T66" fmla="*/ 2147483646 w 592"/>
              <a:gd name="T67" fmla="*/ 2147483646 h 587"/>
              <a:gd name="T68" fmla="*/ 2147483646 w 592"/>
              <a:gd name="T69" fmla="*/ 2147483646 h 587"/>
              <a:gd name="T70" fmla="*/ 2147483646 w 592"/>
              <a:gd name="T71" fmla="*/ 2147483646 h 587"/>
              <a:gd name="T72" fmla="*/ 2147483646 w 592"/>
              <a:gd name="T73" fmla="*/ 2147483646 h 587"/>
              <a:gd name="T74" fmla="*/ 2147483646 w 592"/>
              <a:gd name="T75" fmla="*/ 2147483646 h 587"/>
              <a:gd name="T76" fmla="*/ 2147483646 w 592"/>
              <a:gd name="T77" fmla="*/ 2147483646 h 587"/>
              <a:gd name="T78" fmla="*/ 2147483646 w 592"/>
              <a:gd name="T79" fmla="*/ 2147483646 h 587"/>
              <a:gd name="T80" fmla="*/ 2147483646 w 592"/>
              <a:gd name="T81" fmla="*/ 2147483646 h 587"/>
              <a:gd name="T82" fmla="*/ 2147483646 w 592"/>
              <a:gd name="T83" fmla="*/ 2147483646 h 587"/>
              <a:gd name="T84" fmla="*/ 2147483646 w 592"/>
              <a:gd name="T85" fmla="*/ 2147483646 h 587"/>
              <a:gd name="T86" fmla="*/ 2147483646 w 592"/>
              <a:gd name="T87" fmla="*/ 2147483646 h 587"/>
              <a:gd name="T88" fmla="*/ 2147483646 w 592"/>
              <a:gd name="T89" fmla="*/ 2147483646 h 587"/>
              <a:gd name="T90" fmla="*/ 2147483646 w 592"/>
              <a:gd name="T91" fmla="*/ 2147483646 h 587"/>
              <a:gd name="T92" fmla="*/ 2147483646 w 592"/>
              <a:gd name="T93" fmla="*/ 2147483646 h 587"/>
              <a:gd name="T94" fmla="*/ 2147483646 w 592"/>
              <a:gd name="T95" fmla="*/ 2147483646 h 587"/>
              <a:gd name="T96" fmla="*/ 2147483646 w 592"/>
              <a:gd name="T97" fmla="*/ 2147483646 h 587"/>
              <a:gd name="T98" fmla="*/ 2147483646 w 592"/>
              <a:gd name="T99" fmla="*/ 2147483646 h 587"/>
              <a:gd name="T100" fmla="*/ 2147483646 w 592"/>
              <a:gd name="T101" fmla="*/ 2147483646 h 587"/>
              <a:gd name="T102" fmla="*/ 2147483646 w 592"/>
              <a:gd name="T103" fmla="*/ 2147483646 h 587"/>
              <a:gd name="T104" fmla="*/ 2147483646 w 592"/>
              <a:gd name="T105" fmla="*/ 2147483646 h 587"/>
              <a:gd name="T106" fmla="*/ 2147483646 w 592"/>
              <a:gd name="T107" fmla="*/ 2147483646 h 587"/>
              <a:gd name="T108" fmla="*/ 2147483646 w 592"/>
              <a:gd name="T109" fmla="*/ 2147483646 h 587"/>
              <a:gd name="T110" fmla="*/ 2147483646 w 592"/>
              <a:gd name="T111" fmla="*/ 2147483646 h 587"/>
              <a:gd name="T112" fmla="*/ 2147483646 w 592"/>
              <a:gd name="T113" fmla="*/ 2147483646 h 587"/>
              <a:gd name="T114" fmla="*/ 2147483646 w 592"/>
              <a:gd name="T115" fmla="*/ 2147483646 h 587"/>
              <a:gd name="T116" fmla="*/ 2147483646 w 592"/>
              <a:gd name="T117" fmla="*/ 2147483646 h 587"/>
              <a:gd name="T118" fmla="*/ 2147483646 w 592"/>
              <a:gd name="T119" fmla="*/ 2147483646 h 587"/>
              <a:gd name="T120" fmla="*/ 2147483646 w 592"/>
              <a:gd name="T121" fmla="*/ 2147483646 h 58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2"/>
              <a:gd name="T184" fmla="*/ 0 h 587"/>
              <a:gd name="T185" fmla="*/ 592 w 592"/>
              <a:gd name="T186" fmla="*/ 587 h 58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2" h="587">
                <a:moveTo>
                  <a:pt x="0" y="587"/>
                </a:moveTo>
                <a:cubicBezTo>
                  <a:pt x="50" y="582"/>
                  <a:pt x="37" y="584"/>
                  <a:pt x="68" y="563"/>
                </a:cubicBezTo>
                <a:cubicBezTo>
                  <a:pt x="69" y="540"/>
                  <a:pt x="59" y="514"/>
                  <a:pt x="72" y="495"/>
                </a:cubicBezTo>
                <a:cubicBezTo>
                  <a:pt x="80" y="483"/>
                  <a:pt x="103" y="498"/>
                  <a:pt x="116" y="491"/>
                </a:cubicBezTo>
                <a:cubicBezTo>
                  <a:pt x="123" y="487"/>
                  <a:pt x="118" y="473"/>
                  <a:pt x="124" y="467"/>
                </a:cubicBezTo>
                <a:cubicBezTo>
                  <a:pt x="132" y="459"/>
                  <a:pt x="148" y="443"/>
                  <a:pt x="148" y="443"/>
                </a:cubicBezTo>
                <a:cubicBezTo>
                  <a:pt x="156" y="444"/>
                  <a:pt x="166" y="442"/>
                  <a:pt x="172" y="447"/>
                </a:cubicBezTo>
                <a:cubicBezTo>
                  <a:pt x="190" y="463"/>
                  <a:pt x="172" y="475"/>
                  <a:pt x="196" y="491"/>
                </a:cubicBezTo>
                <a:cubicBezTo>
                  <a:pt x="228" y="480"/>
                  <a:pt x="211" y="490"/>
                  <a:pt x="204" y="423"/>
                </a:cubicBezTo>
                <a:cubicBezTo>
                  <a:pt x="198" y="364"/>
                  <a:pt x="130" y="380"/>
                  <a:pt x="92" y="355"/>
                </a:cubicBezTo>
                <a:cubicBezTo>
                  <a:pt x="107" y="345"/>
                  <a:pt x="131" y="356"/>
                  <a:pt x="144" y="343"/>
                </a:cubicBezTo>
                <a:cubicBezTo>
                  <a:pt x="149" y="338"/>
                  <a:pt x="131" y="280"/>
                  <a:pt x="124" y="275"/>
                </a:cubicBezTo>
                <a:cubicBezTo>
                  <a:pt x="124" y="275"/>
                  <a:pt x="94" y="265"/>
                  <a:pt x="88" y="263"/>
                </a:cubicBezTo>
                <a:cubicBezTo>
                  <a:pt x="84" y="262"/>
                  <a:pt x="76" y="259"/>
                  <a:pt x="76" y="259"/>
                </a:cubicBezTo>
                <a:cubicBezTo>
                  <a:pt x="64" y="224"/>
                  <a:pt x="82" y="232"/>
                  <a:pt x="116" y="235"/>
                </a:cubicBezTo>
                <a:cubicBezTo>
                  <a:pt x="137" y="267"/>
                  <a:pt x="139" y="309"/>
                  <a:pt x="180" y="323"/>
                </a:cubicBezTo>
                <a:cubicBezTo>
                  <a:pt x="192" y="322"/>
                  <a:pt x="205" y="323"/>
                  <a:pt x="216" y="319"/>
                </a:cubicBezTo>
                <a:cubicBezTo>
                  <a:pt x="220" y="317"/>
                  <a:pt x="223" y="310"/>
                  <a:pt x="220" y="307"/>
                </a:cubicBezTo>
                <a:cubicBezTo>
                  <a:pt x="214" y="301"/>
                  <a:pt x="204" y="302"/>
                  <a:pt x="196" y="299"/>
                </a:cubicBezTo>
                <a:cubicBezTo>
                  <a:pt x="192" y="298"/>
                  <a:pt x="184" y="295"/>
                  <a:pt x="184" y="295"/>
                </a:cubicBezTo>
                <a:cubicBezTo>
                  <a:pt x="181" y="291"/>
                  <a:pt x="180" y="286"/>
                  <a:pt x="176" y="283"/>
                </a:cubicBezTo>
                <a:cubicBezTo>
                  <a:pt x="173" y="280"/>
                  <a:pt x="167" y="282"/>
                  <a:pt x="164" y="279"/>
                </a:cubicBezTo>
                <a:cubicBezTo>
                  <a:pt x="143" y="258"/>
                  <a:pt x="180" y="274"/>
                  <a:pt x="148" y="263"/>
                </a:cubicBezTo>
                <a:cubicBezTo>
                  <a:pt x="145" y="255"/>
                  <a:pt x="143" y="247"/>
                  <a:pt x="140" y="239"/>
                </a:cubicBezTo>
                <a:cubicBezTo>
                  <a:pt x="139" y="235"/>
                  <a:pt x="136" y="227"/>
                  <a:pt x="136" y="227"/>
                </a:cubicBezTo>
                <a:cubicBezTo>
                  <a:pt x="141" y="204"/>
                  <a:pt x="149" y="188"/>
                  <a:pt x="156" y="167"/>
                </a:cubicBezTo>
                <a:cubicBezTo>
                  <a:pt x="152" y="64"/>
                  <a:pt x="172" y="82"/>
                  <a:pt x="120" y="47"/>
                </a:cubicBezTo>
                <a:cubicBezTo>
                  <a:pt x="107" y="28"/>
                  <a:pt x="93" y="13"/>
                  <a:pt x="160" y="39"/>
                </a:cubicBezTo>
                <a:cubicBezTo>
                  <a:pt x="169" y="42"/>
                  <a:pt x="165" y="58"/>
                  <a:pt x="168" y="67"/>
                </a:cubicBezTo>
                <a:cubicBezTo>
                  <a:pt x="173" y="66"/>
                  <a:pt x="180" y="67"/>
                  <a:pt x="184" y="63"/>
                </a:cubicBezTo>
                <a:cubicBezTo>
                  <a:pt x="188" y="58"/>
                  <a:pt x="182" y="46"/>
                  <a:pt x="188" y="43"/>
                </a:cubicBezTo>
                <a:cubicBezTo>
                  <a:pt x="198" y="39"/>
                  <a:pt x="209" y="46"/>
                  <a:pt x="220" y="47"/>
                </a:cubicBezTo>
                <a:cubicBezTo>
                  <a:pt x="224" y="72"/>
                  <a:pt x="234" y="99"/>
                  <a:pt x="204" y="107"/>
                </a:cubicBezTo>
                <a:cubicBezTo>
                  <a:pt x="197" y="112"/>
                  <a:pt x="181" y="110"/>
                  <a:pt x="180" y="119"/>
                </a:cubicBezTo>
                <a:cubicBezTo>
                  <a:pt x="160" y="240"/>
                  <a:pt x="196" y="182"/>
                  <a:pt x="168" y="223"/>
                </a:cubicBezTo>
                <a:cubicBezTo>
                  <a:pt x="175" y="258"/>
                  <a:pt x="178" y="238"/>
                  <a:pt x="204" y="255"/>
                </a:cubicBezTo>
                <a:cubicBezTo>
                  <a:pt x="214" y="269"/>
                  <a:pt x="224" y="271"/>
                  <a:pt x="236" y="283"/>
                </a:cubicBezTo>
                <a:cubicBezTo>
                  <a:pt x="244" y="307"/>
                  <a:pt x="247" y="337"/>
                  <a:pt x="268" y="351"/>
                </a:cubicBezTo>
                <a:cubicBezTo>
                  <a:pt x="276" y="350"/>
                  <a:pt x="290" y="355"/>
                  <a:pt x="292" y="347"/>
                </a:cubicBezTo>
                <a:cubicBezTo>
                  <a:pt x="301" y="317"/>
                  <a:pt x="291" y="269"/>
                  <a:pt x="264" y="251"/>
                </a:cubicBezTo>
                <a:cubicBezTo>
                  <a:pt x="258" y="233"/>
                  <a:pt x="262" y="229"/>
                  <a:pt x="276" y="215"/>
                </a:cubicBezTo>
                <a:cubicBezTo>
                  <a:pt x="282" y="196"/>
                  <a:pt x="286" y="183"/>
                  <a:pt x="296" y="167"/>
                </a:cubicBezTo>
                <a:cubicBezTo>
                  <a:pt x="295" y="151"/>
                  <a:pt x="295" y="135"/>
                  <a:pt x="292" y="119"/>
                </a:cubicBezTo>
                <a:cubicBezTo>
                  <a:pt x="291" y="111"/>
                  <a:pt x="284" y="95"/>
                  <a:pt x="284" y="95"/>
                </a:cubicBezTo>
                <a:cubicBezTo>
                  <a:pt x="298" y="74"/>
                  <a:pt x="313" y="84"/>
                  <a:pt x="328" y="99"/>
                </a:cubicBezTo>
                <a:cubicBezTo>
                  <a:pt x="340" y="136"/>
                  <a:pt x="441" y="130"/>
                  <a:pt x="460" y="131"/>
                </a:cubicBezTo>
                <a:cubicBezTo>
                  <a:pt x="475" y="130"/>
                  <a:pt x="490" y="132"/>
                  <a:pt x="504" y="127"/>
                </a:cubicBezTo>
                <a:cubicBezTo>
                  <a:pt x="508" y="125"/>
                  <a:pt x="503" y="118"/>
                  <a:pt x="500" y="115"/>
                </a:cubicBezTo>
                <a:cubicBezTo>
                  <a:pt x="493" y="108"/>
                  <a:pt x="484" y="104"/>
                  <a:pt x="476" y="99"/>
                </a:cubicBezTo>
                <a:cubicBezTo>
                  <a:pt x="459" y="88"/>
                  <a:pt x="442" y="78"/>
                  <a:pt x="432" y="59"/>
                </a:cubicBezTo>
                <a:cubicBezTo>
                  <a:pt x="430" y="55"/>
                  <a:pt x="424" y="49"/>
                  <a:pt x="428" y="47"/>
                </a:cubicBezTo>
                <a:cubicBezTo>
                  <a:pt x="434" y="44"/>
                  <a:pt x="441" y="50"/>
                  <a:pt x="448" y="51"/>
                </a:cubicBezTo>
                <a:cubicBezTo>
                  <a:pt x="455" y="50"/>
                  <a:pt x="463" y="52"/>
                  <a:pt x="468" y="47"/>
                </a:cubicBezTo>
                <a:cubicBezTo>
                  <a:pt x="481" y="34"/>
                  <a:pt x="463" y="13"/>
                  <a:pt x="480" y="39"/>
                </a:cubicBezTo>
                <a:cubicBezTo>
                  <a:pt x="508" y="32"/>
                  <a:pt x="501" y="9"/>
                  <a:pt x="508" y="39"/>
                </a:cubicBezTo>
                <a:cubicBezTo>
                  <a:pt x="521" y="0"/>
                  <a:pt x="525" y="28"/>
                  <a:pt x="528" y="51"/>
                </a:cubicBezTo>
                <a:cubicBezTo>
                  <a:pt x="559" y="30"/>
                  <a:pt x="543" y="38"/>
                  <a:pt x="576" y="27"/>
                </a:cubicBezTo>
                <a:cubicBezTo>
                  <a:pt x="580" y="26"/>
                  <a:pt x="564" y="31"/>
                  <a:pt x="564" y="31"/>
                </a:cubicBezTo>
                <a:cubicBezTo>
                  <a:pt x="563" y="40"/>
                  <a:pt x="565" y="51"/>
                  <a:pt x="560" y="59"/>
                </a:cubicBezTo>
                <a:cubicBezTo>
                  <a:pt x="555" y="67"/>
                  <a:pt x="536" y="75"/>
                  <a:pt x="536" y="75"/>
                </a:cubicBezTo>
                <a:cubicBezTo>
                  <a:pt x="541" y="168"/>
                  <a:pt x="515" y="151"/>
                  <a:pt x="592" y="151"/>
                </a:cubicBezTo>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8" name="Freeform 5">
            <a:extLst>
              <a:ext uri="{FF2B5EF4-FFF2-40B4-BE49-F238E27FC236}">
                <a16:creationId xmlns:a16="http://schemas.microsoft.com/office/drawing/2014/main" id="{409605DE-5264-4A1E-8A72-B21C47A79987}"/>
              </a:ext>
            </a:extLst>
          </p:cNvPr>
          <p:cNvSpPr>
            <a:spLocks/>
          </p:cNvSpPr>
          <p:nvPr/>
        </p:nvSpPr>
        <p:spPr bwMode="gray">
          <a:xfrm rot="5356329" flipH="1">
            <a:off x="9019382" y="3623469"/>
            <a:ext cx="706437" cy="1711325"/>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9" name="Freeform 55">
            <a:extLst>
              <a:ext uri="{FF2B5EF4-FFF2-40B4-BE49-F238E27FC236}">
                <a16:creationId xmlns:a16="http://schemas.microsoft.com/office/drawing/2014/main" id="{81D00116-D017-4D5D-BC3E-6B3D851AE452}"/>
              </a:ext>
            </a:extLst>
          </p:cNvPr>
          <p:cNvSpPr>
            <a:spLocks/>
          </p:cNvSpPr>
          <p:nvPr/>
        </p:nvSpPr>
        <p:spPr bwMode="gray">
          <a:xfrm rot="-9937587" flipH="1" flipV="1">
            <a:off x="7848600" y="533400"/>
            <a:ext cx="762000" cy="17272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16390" name="Picture 4" descr="Untitled-2">
            <a:extLst>
              <a:ext uri="{FF2B5EF4-FFF2-40B4-BE49-F238E27FC236}">
                <a16:creationId xmlns:a16="http://schemas.microsoft.com/office/drawing/2014/main" id="{93537831-DD8A-4AFD-98E2-458BB3B8D2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619" t="2840" r="6667" b="14268"/>
          <a:stretch>
            <a:fillRect/>
          </a:stretch>
        </p:blipFill>
        <p:spPr bwMode="auto">
          <a:xfrm>
            <a:off x="1524000" y="0"/>
            <a:ext cx="9144000" cy="6858000"/>
          </a:xfrm>
          <a:prstGeom prst="rect">
            <a:avLst/>
          </a:prstGeom>
          <a:solidFill>
            <a:schemeClr val="bg1"/>
          </a:solidFill>
          <a:ln w="38100">
            <a:solidFill>
              <a:srgbClr val="0000CC"/>
            </a:solidFill>
            <a:miter lim="800000"/>
            <a:headEnd/>
            <a:tailEnd/>
          </a:ln>
        </p:spPr>
      </p:pic>
      <p:sp>
        <p:nvSpPr>
          <p:cNvPr id="13" name="Freeform 5">
            <a:extLst>
              <a:ext uri="{FF2B5EF4-FFF2-40B4-BE49-F238E27FC236}">
                <a16:creationId xmlns:a16="http://schemas.microsoft.com/office/drawing/2014/main" id="{097D0D2E-0934-47DC-A66B-5D1C892456E6}"/>
              </a:ext>
            </a:extLst>
          </p:cNvPr>
          <p:cNvSpPr>
            <a:spLocks/>
          </p:cNvSpPr>
          <p:nvPr/>
        </p:nvSpPr>
        <p:spPr bwMode="gray">
          <a:xfrm rot="4237792" flipH="1">
            <a:off x="9019382" y="3623469"/>
            <a:ext cx="706437" cy="1711325"/>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 name="Freeform 54">
            <a:extLst>
              <a:ext uri="{FF2B5EF4-FFF2-40B4-BE49-F238E27FC236}">
                <a16:creationId xmlns:a16="http://schemas.microsoft.com/office/drawing/2014/main" id="{1FCEC9C2-EA4D-4F6A-9739-52FA898CF7F6}"/>
              </a:ext>
            </a:extLst>
          </p:cNvPr>
          <p:cNvSpPr>
            <a:spLocks/>
          </p:cNvSpPr>
          <p:nvPr/>
        </p:nvSpPr>
        <p:spPr bwMode="auto">
          <a:xfrm>
            <a:off x="7543800" y="4191000"/>
            <a:ext cx="939800" cy="931863"/>
          </a:xfrm>
          <a:custGeom>
            <a:avLst/>
            <a:gdLst>
              <a:gd name="T0" fmla="*/ 0 w 592"/>
              <a:gd name="T1" fmla="*/ 2147483646 h 587"/>
              <a:gd name="T2" fmla="*/ 2147483646 w 592"/>
              <a:gd name="T3" fmla="*/ 2147483646 h 587"/>
              <a:gd name="T4" fmla="*/ 2147483646 w 592"/>
              <a:gd name="T5" fmla="*/ 2147483646 h 587"/>
              <a:gd name="T6" fmla="*/ 2147483646 w 592"/>
              <a:gd name="T7" fmla="*/ 2147483646 h 587"/>
              <a:gd name="T8" fmla="*/ 2147483646 w 592"/>
              <a:gd name="T9" fmla="*/ 2147483646 h 587"/>
              <a:gd name="T10" fmla="*/ 2147483646 w 592"/>
              <a:gd name="T11" fmla="*/ 2147483646 h 587"/>
              <a:gd name="T12" fmla="*/ 2147483646 w 592"/>
              <a:gd name="T13" fmla="*/ 2147483646 h 587"/>
              <a:gd name="T14" fmla="*/ 2147483646 w 592"/>
              <a:gd name="T15" fmla="*/ 2147483646 h 587"/>
              <a:gd name="T16" fmla="*/ 2147483646 w 592"/>
              <a:gd name="T17" fmla="*/ 2147483646 h 587"/>
              <a:gd name="T18" fmla="*/ 2147483646 w 592"/>
              <a:gd name="T19" fmla="*/ 2147483646 h 587"/>
              <a:gd name="T20" fmla="*/ 2147483646 w 592"/>
              <a:gd name="T21" fmla="*/ 2147483646 h 587"/>
              <a:gd name="T22" fmla="*/ 2147483646 w 592"/>
              <a:gd name="T23" fmla="*/ 2147483646 h 587"/>
              <a:gd name="T24" fmla="*/ 2147483646 w 592"/>
              <a:gd name="T25" fmla="*/ 2147483646 h 587"/>
              <a:gd name="T26" fmla="*/ 2147483646 w 592"/>
              <a:gd name="T27" fmla="*/ 2147483646 h 587"/>
              <a:gd name="T28" fmla="*/ 2147483646 w 592"/>
              <a:gd name="T29" fmla="*/ 2147483646 h 587"/>
              <a:gd name="T30" fmla="*/ 2147483646 w 592"/>
              <a:gd name="T31" fmla="*/ 2147483646 h 587"/>
              <a:gd name="T32" fmla="*/ 2147483646 w 592"/>
              <a:gd name="T33" fmla="*/ 2147483646 h 587"/>
              <a:gd name="T34" fmla="*/ 2147483646 w 592"/>
              <a:gd name="T35" fmla="*/ 2147483646 h 587"/>
              <a:gd name="T36" fmla="*/ 2147483646 w 592"/>
              <a:gd name="T37" fmla="*/ 2147483646 h 587"/>
              <a:gd name="T38" fmla="*/ 2147483646 w 592"/>
              <a:gd name="T39" fmla="*/ 2147483646 h 587"/>
              <a:gd name="T40" fmla="*/ 2147483646 w 592"/>
              <a:gd name="T41" fmla="*/ 2147483646 h 587"/>
              <a:gd name="T42" fmla="*/ 2147483646 w 592"/>
              <a:gd name="T43" fmla="*/ 2147483646 h 587"/>
              <a:gd name="T44" fmla="*/ 2147483646 w 592"/>
              <a:gd name="T45" fmla="*/ 2147483646 h 587"/>
              <a:gd name="T46" fmla="*/ 2147483646 w 592"/>
              <a:gd name="T47" fmla="*/ 2147483646 h 587"/>
              <a:gd name="T48" fmla="*/ 2147483646 w 592"/>
              <a:gd name="T49" fmla="*/ 2147483646 h 587"/>
              <a:gd name="T50" fmla="*/ 2147483646 w 592"/>
              <a:gd name="T51" fmla="*/ 2147483646 h 587"/>
              <a:gd name="T52" fmla="*/ 2147483646 w 592"/>
              <a:gd name="T53" fmla="*/ 2147483646 h 587"/>
              <a:gd name="T54" fmla="*/ 2147483646 w 592"/>
              <a:gd name="T55" fmla="*/ 2147483646 h 587"/>
              <a:gd name="T56" fmla="*/ 2147483646 w 592"/>
              <a:gd name="T57" fmla="*/ 2147483646 h 587"/>
              <a:gd name="T58" fmla="*/ 2147483646 w 592"/>
              <a:gd name="T59" fmla="*/ 2147483646 h 587"/>
              <a:gd name="T60" fmla="*/ 2147483646 w 592"/>
              <a:gd name="T61" fmla="*/ 2147483646 h 587"/>
              <a:gd name="T62" fmla="*/ 2147483646 w 592"/>
              <a:gd name="T63" fmla="*/ 2147483646 h 587"/>
              <a:gd name="T64" fmla="*/ 2147483646 w 592"/>
              <a:gd name="T65" fmla="*/ 2147483646 h 587"/>
              <a:gd name="T66" fmla="*/ 2147483646 w 592"/>
              <a:gd name="T67" fmla="*/ 2147483646 h 587"/>
              <a:gd name="T68" fmla="*/ 2147483646 w 592"/>
              <a:gd name="T69" fmla="*/ 2147483646 h 587"/>
              <a:gd name="T70" fmla="*/ 2147483646 w 592"/>
              <a:gd name="T71" fmla="*/ 2147483646 h 587"/>
              <a:gd name="T72" fmla="*/ 2147483646 w 592"/>
              <a:gd name="T73" fmla="*/ 2147483646 h 587"/>
              <a:gd name="T74" fmla="*/ 2147483646 w 592"/>
              <a:gd name="T75" fmla="*/ 2147483646 h 587"/>
              <a:gd name="T76" fmla="*/ 2147483646 w 592"/>
              <a:gd name="T77" fmla="*/ 2147483646 h 587"/>
              <a:gd name="T78" fmla="*/ 2147483646 w 592"/>
              <a:gd name="T79" fmla="*/ 2147483646 h 587"/>
              <a:gd name="T80" fmla="*/ 2147483646 w 592"/>
              <a:gd name="T81" fmla="*/ 2147483646 h 587"/>
              <a:gd name="T82" fmla="*/ 2147483646 w 592"/>
              <a:gd name="T83" fmla="*/ 2147483646 h 587"/>
              <a:gd name="T84" fmla="*/ 2147483646 w 592"/>
              <a:gd name="T85" fmla="*/ 2147483646 h 587"/>
              <a:gd name="T86" fmla="*/ 2147483646 w 592"/>
              <a:gd name="T87" fmla="*/ 2147483646 h 587"/>
              <a:gd name="T88" fmla="*/ 2147483646 w 592"/>
              <a:gd name="T89" fmla="*/ 2147483646 h 587"/>
              <a:gd name="T90" fmla="*/ 2147483646 w 592"/>
              <a:gd name="T91" fmla="*/ 2147483646 h 587"/>
              <a:gd name="T92" fmla="*/ 2147483646 w 592"/>
              <a:gd name="T93" fmla="*/ 2147483646 h 587"/>
              <a:gd name="T94" fmla="*/ 2147483646 w 592"/>
              <a:gd name="T95" fmla="*/ 2147483646 h 587"/>
              <a:gd name="T96" fmla="*/ 2147483646 w 592"/>
              <a:gd name="T97" fmla="*/ 2147483646 h 587"/>
              <a:gd name="T98" fmla="*/ 2147483646 w 592"/>
              <a:gd name="T99" fmla="*/ 2147483646 h 587"/>
              <a:gd name="T100" fmla="*/ 2147483646 w 592"/>
              <a:gd name="T101" fmla="*/ 2147483646 h 587"/>
              <a:gd name="T102" fmla="*/ 2147483646 w 592"/>
              <a:gd name="T103" fmla="*/ 2147483646 h 587"/>
              <a:gd name="T104" fmla="*/ 2147483646 w 592"/>
              <a:gd name="T105" fmla="*/ 2147483646 h 587"/>
              <a:gd name="T106" fmla="*/ 2147483646 w 592"/>
              <a:gd name="T107" fmla="*/ 2147483646 h 587"/>
              <a:gd name="T108" fmla="*/ 2147483646 w 592"/>
              <a:gd name="T109" fmla="*/ 2147483646 h 587"/>
              <a:gd name="T110" fmla="*/ 2147483646 w 592"/>
              <a:gd name="T111" fmla="*/ 2147483646 h 587"/>
              <a:gd name="T112" fmla="*/ 2147483646 w 592"/>
              <a:gd name="T113" fmla="*/ 2147483646 h 587"/>
              <a:gd name="T114" fmla="*/ 2147483646 w 592"/>
              <a:gd name="T115" fmla="*/ 2147483646 h 587"/>
              <a:gd name="T116" fmla="*/ 2147483646 w 592"/>
              <a:gd name="T117" fmla="*/ 2147483646 h 587"/>
              <a:gd name="T118" fmla="*/ 2147483646 w 592"/>
              <a:gd name="T119" fmla="*/ 2147483646 h 587"/>
              <a:gd name="T120" fmla="*/ 2147483646 w 592"/>
              <a:gd name="T121" fmla="*/ 2147483646 h 58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2"/>
              <a:gd name="T184" fmla="*/ 0 h 587"/>
              <a:gd name="T185" fmla="*/ 592 w 592"/>
              <a:gd name="T186" fmla="*/ 587 h 58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2" h="587">
                <a:moveTo>
                  <a:pt x="0" y="587"/>
                </a:moveTo>
                <a:cubicBezTo>
                  <a:pt x="50" y="582"/>
                  <a:pt x="37" y="584"/>
                  <a:pt x="68" y="563"/>
                </a:cubicBezTo>
                <a:cubicBezTo>
                  <a:pt x="69" y="540"/>
                  <a:pt x="59" y="514"/>
                  <a:pt x="72" y="495"/>
                </a:cubicBezTo>
                <a:cubicBezTo>
                  <a:pt x="80" y="483"/>
                  <a:pt x="103" y="498"/>
                  <a:pt x="116" y="491"/>
                </a:cubicBezTo>
                <a:cubicBezTo>
                  <a:pt x="123" y="487"/>
                  <a:pt x="118" y="473"/>
                  <a:pt x="124" y="467"/>
                </a:cubicBezTo>
                <a:cubicBezTo>
                  <a:pt x="132" y="459"/>
                  <a:pt x="148" y="443"/>
                  <a:pt x="148" y="443"/>
                </a:cubicBezTo>
                <a:cubicBezTo>
                  <a:pt x="156" y="444"/>
                  <a:pt x="166" y="442"/>
                  <a:pt x="172" y="447"/>
                </a:cubicBezTo>
                <a:cubicBezTo>
                  <a:pt x="190" y="463"/>
                  <a:pt x="172" y="475"/>
                  <a:pt x="196" y="491"/>
                </a:cubicBezTo>
                <a:cubicBezTo>
                  <a:pt x="228" y="480"/>
                  <a:pt x="211" y="490"/>
                  <a:pt x="204" y="423"/>
                </a:cubicBezTo>
                <a:cubicBezTo>
                  <a:pt x="198" y="364"/>
                  <a:pt x="130" y="380"/>
                  <a:pt x="92" y="355"/>
                </a:cubicBezTo>
                <a:cubicBezTo>
                  <a:pt x="107" y="345"/>
                  <a:pt x="131" y="356"/>
                  <a:pt x="144" y="343"/>
                </a:cubicBezTo>
                <a:cubicBezTo>
                  <a:pt x="149" y="338"/>
                  <a:pt x="131" y="280"/>
                  <a:pt x="124" y="275"/>
                </a:cubicBezTo>
                <a:cubicBezTo>
                  <a:pt x="124" y="275"/>
                  <a:pt x="94" y="265"/>
                  <a:pt x="88" y="263"/>
                </a:cubicBezTo>
                <a:cubicBezTo>
                  <a:pt x="84" y="262"/>
                  <a:pt x="76" y="259"/>
                  <a:pt x="76" y="259"/>
                </a:cubicBezTo>
                <a:cubicBezTo>
                  <a:pt x="64" y="224"/>
                  <a:pt x="82" y="232"/>
                  <a:pt x="116" y="235"/>
                </a:cubicBezTo>
                <a:cubicBezTo>
                  <a:pt x="137" y="267"/>
                  <a:pt x="139" y="309"/>
                  <a:pt x="180" y="323"/>
                </a:cubicBezTo>
                <a:cubicBezTo>
                  <a:pt x="192" y="322"/>
                  <a:pt x="205" y="323"/>
                  <a:pt x="216" y="319"/>
                </a:cubicBezTo>
                <a:cubicBezTo>
                  <a:pt x="220" y="317"/>
                  <a:pt x="223" y="310"/>
                  <a:pt x="220" y="307"/>
                </a:cubicBezTo>
                <a:cubicBezTo>
                  <a:pt x="214" y="301"/>
                  <a:pt x="204" y="302"/>
                  <a:pt x="196" y="299"/>
                </a:cubicBezTo>
                <a:cubicBezTo>
                  <a:pt x="192" y="298"/>
                  <a:pt x="184" y="295"/>
                  <a:pt x="184" y="295"/>
                </a:cubicBezTo>
                <a:cubicBezTo>
                  <a:pt x="181" y="291"/>
                  <a:pt x="180" y="286"/>
                  <a:pt x="176" y="283"/>
                </a:cubicBezTo>
                <a:cubicBezTo>
                  <a:pt x="173" y="280"/>
                  <a:pt x="167" y="282"/>
                  <a:pt x="164" y="279"/>
                </a:cubicBezTo>
                <a:cubicBezTo>
                  <a:pt x="143" y="258"/>
                  <a:pt x="180" y="274"/>
                  <a:pt x="148" y="263"/>
                </a:cubicBezTo>
                <a:cubicBezTo>
                  <a:pt x="145" y="255"/>
                  <a:pt x="143" y="247"/>
                  <a:pt x="140" y="239"/>
                </a:cubicBezTo>
                <a:cubicBezTo>
                  <a:pt x="139" y="235"/>
                  <a:pt x="136" y="227"/>
                  <a:pt x="136" y="227"/>
                </a:cubicBezTo>
                <a:cubicBezTo>
                  <a:pt x="141" y="204"/>
                  <a:pt x="149" y="188"/>
                  <a:pt x="156" y="167"/>
                </a:cubicBezTo>
                <a:cubicBezTo>
                  <a:pt x="152" y="64"/>
                  <a:pt x="172" y="82"/>
                  <a:pt x="120" y="47"/>
                </a:cubicBezTo>
                <a:cubicBezTo>
                  <a:pt x="107" y="28"/>
                  <a:pt x="93" y="13"/>
                  <a:pt x="160" y="39"/>
                </a:cubicBezTo>
                <a:cubicBezTo>
                  <a:pt x="169" y="42"/>
                  <a:pt x="165" y="58"/>
                  <a:pt x="168" y="67"/>
                </a:cubicBezTo>
                <a:cubicBezTo>
                  <a:pt x="173" y="66"/>
                  <a:pt x="180" y="67"/>
                  <a:pt x="184" y="63"/>
                </a:cubicBezTo>
                <a:cubicBezTo>
                  <a:pt x="188" y="58"/>
                  <a:pt x="182" y="46"/>
                  <a:pt x="188" y="43"/>
                </a:cubicBezTo>
                <a:cubicBezTo>
                  <a:pt x="198" y="39"/>
                  <a:pt x="209" y="46"/>
                  <a:pt x="220" y="47"/>
                </a:cubicBezTo>
                <a:cubicBezTo>
                  <a:pt x="224" y="72"/>
                  <a:pt x="234" y="99"/>
                  <a:pt x="204" y="107"/>
                </a:cubicBezTo>
                <a:cubicBezTo>
                  <a:pt x="197" y="112"/>
                  <a:pt x="181" y="110"/>
                  <a:pt x="180" y="119"/>
                </a:cubicBezTo>
                <a:cubicBezTo>
                  <a:pt x="160" y="240"/>
                  <a:pt x="196" y="182"/>
                  <a:pt x="168" y="223"/>
                </a:cubicBezTo>
                <a:cubicBezTo>
                  <a:pt x="175" y="258"/>
                  <a:pt x="178" y="238"/>
                  <a:pt x="204" y="255"/>
                </a:cubicBezTo>
                <a:cubicBezTo>
                  <a:pt x="214" y="269"/>
                  <a:pt x="224" y="271"/>
                  <a:pt x="236" y="283"/>
                </a:cubicBezTo>
                <a:cubicBezTo>
                  <a:pt x="244" y="307"/>
                  <a:pt x="247" y="337"/>
                  <a:pt x="268" y="351"/>
                </a:cubicBezTo>
                <a:cubicBezTo>
                  <a:pt x="276" y="350"/>
                  <a:pt x="290" y="355"/>
                  <a:pt x="292" y="347"/>
                </a:cubicBezTo>
                <a:cubicBezTo>
                  <a:pt x="301" y="317"/>
                  <a:pt x="291" y="269"/>
                  <a:pt x="264" y="251"/>
                </a:cubicBezTo>
                <a:cubicBezTo>
                  <a:pt x="258" y="233"/>
                  <a:pt x="262" y="229"/>
                  <a:pt x="276" y="215"/>
                </a:cubicBezTo>
                <a:cubicBezTo>
                  <a:pt x="282" y="196"/>
                  <a:pt x="286" y="183"/>
                  <a:pt x="296" y="167"/>
                </a:cubicBezTo>
                <a:cubicBezTo>
                  <a:pt x="295" y="151"/>
                  <a:pt x="295" y="135"/>
                  <a:pt x="292" y="119"/>
                </a:cubicBezTo>
                <a:cubicBezTo>
                  <a:pt x="291" y="111"/>
                  <a:pt x="284" y="95"/>
                  <a:pt x="284" y="95"/>
                </a:cubicBezTo>
                <a:cubicBezTo>
                  <a:pt x="298" y="74"/>
                  <a:pt x="313" y="84"/>
                  <a:pt x="328" y="99"/>
                </a:cubicBezTo>
                <a:cubicBezTo>
                  <a:pt x="340" y="136"/>
                  <a:pt x="441" y="130"/>
                  <a:pt x="460" y="131"/>
                </a:cubicBezTo>
                <a:cubicBezTo>
                  <a:pt x="475" y="130"/>
                  <a:pt x="490" y="132"/>
                  <a:pt x="504" y="127"/>
                </a:cubicBezTo>
                <a:cubicBezTo>
                  <a:pt x="508" y="125"/>
                  <a:pt x="503" y="118"/>
                  <a:pt x="500" y="115"/>
                </a:cubicBezTo>
                <a:cubicBezTo>
                  <a:pt x="493" y="108"/>
                  <a:pt x="484" y="104"/>
                  <a:pt x="476" y="99"/>
                </a:cubicBezTo>
                <a:cubicBezTo>
                  <a:pt x="459" y="88"/>
                  <a:pt x="442" y="78"/>
                  <a:pt x="432" y="59"/>
                </a:cubicBezTo>
                <a:cubicBezTo>
                  <a:pt x="430" y="55"/>
                  <a:pt x="424" y="49"/>
                  <a:pt x="428" y="47"/>
                </a:cubicBezTo>
                <a:cubicBezTo>
                  <a:pt x="434" y="44"/>
                  <a:pt x="441" y="50"/>
                  <a:pt x="448" y="51"/>
                </a:cubicBezTo>
                <a:cubicBezTo>
                  <a:pt x="455" y="50"/>
                  <a:pt x="463" y="52"/>
                  <a:pt x="468" y="47"/>
                </a:cubicBezTo>
                <a:cubicBezTo>
                  <a:pt x="481" y="34"/>
                  <a:pt x="463" y="13"/>
                  <a:pt x="480" y="39"/>
                </a:cubicBezTo>
                <a:cubicBezTo>
                  <a:pt x="508" y="32"/>
                  <a:pt x="501" y="9"/>
                  <a:pt x="508" y="39"/>
                </a:cubicBezTo>
                <a:cubicBezTo>
                  <a:pt x="521" y="0"/>
                  <a:pt x="525" y="28"/>
                  <a:pt x="528" y="51"/>
                </a:cubicBezTo>
                <a:cubicBezTo>
                  <a:pt x="559" y="30"/>
                  <a:pt x="543" y="38"/>
                  <a:pt x="576" y="27"/>
                </a:cubicBezTo>
                <a:cubicBezTo>
                  <a:pt x="580" y="26"/>
                  <a:pt x="564" y="31"/>
                  <a:pt x="564" y="31"/>
                </a:cubicBezTo>
                <a:cubicBezTo>
                  <a:pt x="563" y="40"/>
                  <a:pt x="565" y="51"/>
                  <a:pt x="560" y="59"/>
                </a:cubicBezTo>
                <a:cubicBezTo>
                  <a:pt x="555" y="67"/>
                  <a:pt x="536" y="75"/>
                  <a:pt x="536" y="75"/>
                </a:cubicBezTo>
                <a:cubicBezTo>
                  <a:pt x="541" y="168"/>
                  <a:pt x="515" y="151"/>
                  <a:pt x="592" y="151"/>
                </a:cubicBezTo>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16393" name="Group 24">
            <a:extLst>
              <a:ext uri="{FF2B5EF4-FFF2-40B4-BE49-F238E27FC236}">
                <a16:creationId xmlns:a16="http://schemas.microsoft.com/office/drawing/2014/main" id="{D33C3D55-BCEF-477A-AC36-EFC788B38681}"/>
              </a:ext>
            </a:extLst>
          </p:cNvPr>
          <p:cNvGrpSpPr>
            <a:grpSpLocks/>
          </p:cNvGrpSpPr>
          <p:nvPr/>
        </p:nvGrpSpPr>
        <p:grpSpPr bwMode="auto">
          <a:xfrm>
            <a:off x="12344400" y="3581400"/>
            <a:ext cx="1371600" cy="1155700"/>
            <a:chOff x="5232" y="2256"/>
            <a:chExt cx="384" cy="332"/>
          </a:xfrm>
        </p:grpSpPr>
        <p:pic>
          <p:nvPicPr>
            <p:cNvPr id="16442" name="Picture 25" descr="image10">
              <a:extLst>
                <a:ext uri="{FF2B5EF4-FFF2-40B4-BE49-F238E27FC236}">
                  <a16:creationId xmlns:a16="http://schemas.microsoft.com/office/drawing/2014/main" id="{78D274C9-2B45-4FDE-8CE3-F3CC40FB7B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 y="2256"/>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3" name="Picture 26" descr="image10">
              <a:extLst>
                <a:ext uri="{FF2B5EF4-FFF2-40B4-BE49-F238E27FC236}">
                  <a16:creationId xmlns:a16="http://schemas.microsoft.com/office/drawing/2014/main" id="{49CB1171-9C72-47DD-8977-5FDB37B8DF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8" y="2352"/>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321" name="Picture 49" descr="image10">
            <a:extLst>
              <a:ext uri="{FF2B5EF4-FFF2-40B4-BE49-F238E27FC236}">
                <a16:creationId xmlns:a16="http://schemas.microsoft.com/office/drawing/2014/main" id="{39E323E7-D2B4-4973-8EF6-EE226E8C79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96800" y="2971800"/>
            <a:ext cx="8382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4">
            <a:extLst>
              <a:ext uri="{FF2B5EF4-FFF2-40B4-BE49-F238E27FC236}">
                <a16:creationId xmlns:a16="http://schemas.microsoft.com/office/drawing/2014/main" id="{500BE928-FE04-412B-A2A6-B4FA511D8177}"/>
              </a:ext>
            </a:extLst>
          </p:cNvPr>
          <p:cNvGrpSpPr>
            <a:grpSpLocks/>
          </p:cNvGrpSpPr>
          <p:nvPr/>
        </p:nvGrpSpPr>
        <p:grpSpPr bwMode="auto">
          <a:xfrm>
            <a:off x="12496800" y="3733800"/>
            <a:ext cx="1371600" cy="1155700"/>
            <a:chOff x="5232" y="2256"/>
            <a:chExt cx="384" cy="332"/>
          </a:xfrm>
        </p:grpSpPr>
        <p:pic>
          <p:nvPicPr>
            <p:cNvPr id="16440" name="Picture 25" descr="image10">
              <a:extLst>
                <a:ext uri="{FF2B5EF4-FFF2-40B4-BE49-F238E27FC236}">
                  <a16:creationId xmlns:a16="http://schemas.microsoft.com/office/drawing/2014/main" id="{0472E42F-9948-4BCE-8769-FC671CEC88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 y="2256"/>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1" name="Picture 26" descr="image10">
              <a:extLst>
                <a:ext uri="{FF2B5EF4-FFF2-40B4-BE49-F238E27FC236}">
                  <a16:creationId xmlns:a16="http://schemas.microsoft.com/office/drawing/2014/main" id="{E2DBC7B8-5466-43A1-9AC7-70B3AC065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8" y="2352"/>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49" descr="image10">
            <a:extLst>
              <a:ext uri="{FF2B5EF4-FFF2-40B4-BE49-F238E27FC236}">
                <a16:creationId xmlns:a16="http://schemas.microsoft.com/office/drawing/2014/main" id="{59C12E77-DF3F-4A35-9497-A8203FFAD9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9200" y="3124200"/>
            <a:ext cx="8382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55">
            <a:extLst>
              <a:ext uri="{FF2B5EF4-FFF2-40B4-BE49-F238E27FC236}">
                <a16:creationId xmlns:a16="http://schemas.microsoft.com/office/drawing/2014/main" id="{3A60BBA8-FE14-41D3-87C2-C66B0801F719}"/>
              </a:ext>
            </a:extLst>
          </p:cNvPr>
          <p:cNvSpPr>
            <a:spLocks/>
          </p:cNvSpPr>
          <p:nvPr/>
        </p:nvSpPr>
        <p:spPr bwMode="gray">
          <a:xfrm rot="-9937587" flipH="1" flipV="1">
            <a:off x="7848600" y="939800"/>
            <a:ext cx="762000" cy="17272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4278" name="AutoShape 6">
            <a:extLst>
              <a:ext uri="{FF2B5EF4-FFF2-40B4-BE49-F238E27FC236}">
                <a16:creationId xmlns:a16="http://schemas.microsoft.com/office/drawing/2014/main" id="{EC4BE889-2535-4720-897D-58A1C74AABA0}"/>
              </a:ext>
            </a:extLst>
          </p:cNvPr>
          <p:cNvSpPr>
            <a:spLocks noChangeArrowheads="1"/>
          </p:cNvSpPr>
          <p:nvPr/>
        </p:nvSpPr>
        <p:spPr bwMode="auto">
          <a:xfrm>
            <a:off x="7696200" y="4724400"/>
            <a:ext cx="381000" cy="533400"/>
          </a:xfrm>
          <a:prstGeom prst="irregularSeal1">
            <a:avLst/>
          </a:prstGeom>
          <a:solidFill>
            <a:srgbClr val="FF0000"/>
          </a:solidFill>
          <a:ln w="38100" algn="ctr">
            <a:solidFill>
              <a:srgbClr val="FF0000"/>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4279" name="Picture 7" descr="image4">
            <a:extLst>
              <a:ext uri="{FF2B5EF4-FFF2-40B4-BE49-F238E27FC236}">
                <a16:creationId xmlns:a16="http://schemas.microsoft.com/office/drawing/2014/main" id="{665F1C4E-7B08-446C-8976-5289D1E399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5181600"/>
            <a:ext cx="7620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2">
            <a:extLst>
              <a:ext uri="{FF2B5EF4-FFF2-40B4-BE49-F238E27FC236}">
                <a16:creationId xmlns:a16="http://schemas.microsoft.com/office/drawing/2014/main" id="{AAA7D944-D7BF-4817-BD38-B907FEEB4B4B}"/>
              </a:ext>
            </a:extLst>
          </p:cNvPr>
          <p:cNvGrpSpPr>
            <a:grpSpLocks/>
          </p:cNvGrpSpPr>
          <p:nvPr/>
        </p:nvGrpSpPr>
        <p:grpSpPr bwMode="auto">
          <a:xfrm rot="-520321">
            <a:off x="7086600" y="5116513"/>
            <a:ext cx="612775" cy="125412"/>
            <a:chOff x="576" y="624"/>
            <a:chExt cx="2448" cy="336"/>
          </a:xfrm>
        </p:grpSpPr>
        <p:sp>
          <p:nvSpPr>
            <p:cNvPr id="16438" name="AutoShape 13">
              <a:extLst>
                <a:ext uri="{FF2B5EF4-FFF2-40B4-BE49-F238E27FC236}">
                  <a16:creationId xmlns:a16="http://schemas.microsoft.com/office/drawing/2014/main" id="{B4A873E2-813C-4E89-8D22-6D808B1851A3}"/>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39" name="AutoShape 14">
              <a:extLst>
                <a:ext uri="{FF2B5EF4-FFF2-40B4-BE49-F238E27FC236}">
                  <a16:creationId xmlns:a16="http://schemas.microsoft.com/office/drawing/2014/main" id="{34F9BE44-B21B-4286-B129-F2C859B626EF}"/>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5" name="Group 15">
            <a:extLst>
              <a:ext uri="{FF2B5EF4-FFF2-40B4-BE49-F238E27FC236}">
                <a16:creationId xmlns:a16="http://schemas.microsoft.com/office/drawing/2014/main" id="{8C6C1BE3-52CA-4FCA-9C2B-44EFE4A2BD05}"/>
              </a:ext>
            </a:extLst>
          </p:cNvPr>
          <p:cNvGrpSpPr>
            <a:grpSpLocks/>
          </p:cNvGrpSpPr>
          <p:nvPr/>
        </p:nvGrpSpPr>
        <p:grpSpPr bwMode="auto">
          <a:xfrm rot="830772">
            <a:off x="7016750" y="4857750"/>
            <a:ext cx="609600" cy="152400"/>
            <a:chOff x="576" y="624"/>
            <a:chExt cx="2448" cy="336"/>
          </a:xfrm>
        </p:grpSpPr>
        <p:sp>
          <p:nvSpPr>
            <p:cNvPr id="16436" name="AutoShape 16">
              <a:extLst>
                <a:ext uri="{FF2B5EF4-FFF2-40B4-BE49-F238E27FC236}">
                  <a16:creationId xmlns:a16="http://schemas.microsoft.com/office/drawing/2014/main" id="{FEB1E976-1014-4895-B27E-BA8A5527CC55}"/>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000099"/>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37" name="AutoShape 17">
              <a:extLst>
                <a:ext uri="{FF2B5EF4-FFF2-40B4-BE49-F238E27FC236}">
                  <a16:creationId xmlns:a16="http://schemas.microsoft.com/office/drawing/2014/main" id="{FD28750B-26E6-481D-863C-D1FED93AE9AE}"/>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000099"/>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6" name="Group 18">
            <a:extLst>
              <a:ext uri="{FF2B5EF4-FFF2-40B4-BE49-F238E27FC236}">
                <a16:creationId xmlns:a16="http://schemas.microsoft.com/office/drawing/2014/main" id="{F4F9CE73-7548-427B-B515-8416DB42B4CA}"/>
              </a:ext>
            </a:extLst>
          </p:cNvPr>
          <p:cNvGrpSpPr>
            <a:grpSpLocks/>
          </p:cNvGrpSpPr>
          <p:nvPr/>
        </p:nvGrpSpPr>
        <p:grpSpPr bwMode="auto">
          <a:xfrm rot="-3042610">
            <a:off x="7353300" y="5372100"/>
            <a:ext cx="533400" cy="152400"/>
            <a:chOff x="576" y="624"/>
            <a:chExt cx="2448" cy="336"/>
          </a:xfrm>
        </p:grpSpPr>
        <p:sp>
          <p:nvSpPr>
            <p:cNvPr id="16434" name="AutoShape 19">
              <a:extLst>
                <a:ext uri="{FF2B5EF4-FFF2-40B4-BE49-F238E27FC236}">
                  <a16:creationId xmlns:a16="http://schemas.microsoft.com/office/drawing/2014/main" id="{774F6A81-7A26-469B-A6A9-D02B7B41B386}"/>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35" name="AutoShape 20">
              <a:extLst>
                <a:ext uri="{FF2B5EF4-FFF2-40B4-BE49-F238E27FC236}">
                  <a16:creationId xmlns:a16="http://schemas.microsoft.com/office/drawing/2014/main" id="{42210D04-E196-45F8-A9D2-A7E5B8391988}"/>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rot="10800000"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7" name="Group 9">
            <a:extLst>
              <a:ext uri="{FF2B5EF4-FFF2-40B4-BE49-F238E27FC236}">
                <a16:creationId xmlns:a16="http://schemas.microsoft.com/office/drawing/2014/main" id="{35AD06CB-7AFD-45D5-A5FC-FEDD581895C1}"/>
              </a:ext>
            </a:extLst>
          </p:cNvPr>
          <p:cNvGrpSpPr>
            <a:grpSpLocks/>
          </p:cNvGrpSpPr>
          <p:nvPr/>
        </p:nvGrpSpPr>
        <p:grpSpPr bwMode="auto">
          <a:xfrm rot="6617639">
            <a:off x="7727156" y="4468019"/>
            <a:ext cx="693738" cy="177800"/>
            <a:chOff x="576" y="624"/>
            <a:chExt cx="2448" cy="336"/>
          </a:xfrm>
        </p:grpSpPr>
        <p:sp>
          <p:nvSpPr>
            <p:cNvPr id="16432" name="AutoShape 10">
              <a:extLst>
                <a:ext uri="{FF2B5EF4-FFF2-40B4-BE49-F238E27FC236}">
                  <a16:creationId xmlns:a16="http://schemas.microsoft.com/office/drawing/2014/main" id="{3ED049B0-AAAB-444C-A7F8-B929FC84FD26}"/>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rot="10800000"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33" name="AutoShape 11">
              <a:extLst>
                <a:ext uri="{FF2B5EF4-FFF2-40B4-BE49-F238E27FC236}">
                  <a16:creationId xmlns:a16="http://schemas.microsoft.com/office/drawing/2014/main" id="{31D137E4-4D06-4470-BB2E-149AF813B60E}"/>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8" name="Group 21">
            <a:extLst>
              <a:ext uri="{FF2B5EF4-FFF2-40B4-BE49-F238E27FC236}">
                <a16:creationId xmlns:a16="http://schemas.microsoft.com/office/drawing/2014/main" id="{562DACDD-8658-44BC-9548-D2DB627F9554}"/>
              </a:ext>
            </a:extLst>
          </p:cNvPr>
          <p:cNvGrpSpPr>
            <a:grpSpLocks/>
          </p:cNvGrpSpPr>
          <p:nvPr/>
        </p:nvGrpSpPr>
        <p:grpSpPr bwMode="auto">
          <a:xfrm rot="4043199">
            <a:off x="7282656" y="4452144"/>
            <a:ext cx="582613" cy="212725"/>
            <a:chOff x="576" y="624"/>
            <a:chExt cx="2448" cy="336"/>
          </a:xfrm>
        </p:grpSpPr>
        <p:sp>
          <p:nvSpPr>
            <p:cNvPr id="16430" name="AutoShape 22">
              <a:extLst>
                <a:ext uri="{FF2B5EF4-FFF2-40B4-BE49-F238E27FC236}">
                  <a16:creationId xmlns:a16="http://schemas.microsoft.com/office/drawing/2014/main" id="{9BEBA809-5286-40A7-881F-850BBE5826C7}"/>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rot="10800000"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31" name="AutoShape 23">
              <a:extLst>
                <a:ext uri="{FF2B5EF4-FFF2-40B4-BE49-F238E27FC236}">
                  <a16:creationId xmlns:a16="http://schemas.microsoft.com/office/drawing/2014/main" id="{668CA0E3-A29C-4AFD-A243-E07D4777AF8D}"/>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9" name="Group 24">
            <a:extLst>
              <a:ext uri="{FF2B5EF4-FFF2-40B4-BE49-F238E27FC236}">
                <a16:creationId xmlns:a16="http://schemas.microsoft.com/office/drawing/2014/main" id="{18D16C59-8916-4150-AB13-42967358B671}"/>
              </a:ext>
            </a:extLst>
          </p:cNvPr>
          <p:cNvGrpSpPr>
            <a:grpSpLocks/>
          </p:cNvGrpSpPr>
          <p:nvPr/>
        </p:nvGrpSpPr>
        <p:grpSpPr bwMode="auto">
          <a:xfrm>
            <a:off x="12649200" y="3886200"/>
            <a:ext cx="1371600" cy="1155700"/>
            <a:chOff x="5232" y="2256"/>
            <a:chExt cx="384" cy="332"/>
          </a:xfrm>
        </p:grpSpPr>
        <p:pic>
          <p:nvPicPr>
            <p:cNvPr id="16428" name="Picture 25" descr="image10">
              <a:extLst>
                <a:ext uri="{FF2B5EF4-FFF2-40B4-BE49-F238E27FC236}">
                  <a16:creationId xmlns:a16="http://schemas.microsoft.com/office/drawing/2014/main" id="{9100EA7F-99F1-4505-9ED7-2FEE208A11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 y="2256"/>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9" name="Picture 26" descr="image10">
              <a:extLst>
                <a:ext uri="{FF2B5EF4-FFF2-40B4-BE49-F238E27FC236}">
                  <a16:creationId xmlns:a16="http://schemas.microsoft.com/office/drawing/2014/main" id="{9D234882-C728-4B7B-9808-95163414DA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8" y="2352"/>
              <a:ext cx="28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49" descr="image10">
            <a:extLst>
              <a:ext uri="{FF2B5EF4-FFF2-40B4-BE49-F238E27FC236}">
                <a16:creationId xmlns:a16="http://schemas.microsoft.com/office/drawing/2014/main" id="{44FAF19E-DB93-49B9-9115-0ADF51C7F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1600" y="3276600"/>
            <a:ext cx="8382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0" name="Picture 28" descr="image10">
            <a:extLst>
              <a:ext uri="{FF2B5EF4-FFF2-40B4-BE49-F238E27FC236}">
                <a16:creationId xmlns:a16="http://schemas.microsoft.com/office/drawing/2014/main" id="{3D6F5A9C-D03F-4AD9-90BC-9D8E1BD2FB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72132" flipH="1">
            <a:off x="7772400" y="5334000"/>
            <a:ext cx="8937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9" name="Freeform 27" descr="Dark vertical">
            <a:extLst>
              <a:ext uri="{FF2B5EF4-FFF2-40B4-BE49-F238E27FC236}">
                <a16:creationId xmlns:a16="http://schemas.microsoft.com/office/drawing/2014/main" id="{8B746B8F-7FB3-48B7-9338-6BAB6F138F80}"/>
              </a:ext>
            </a:extLst>
          </p:cNvPr>
          <p:cNvSpPr>
            <a:spLocks/>
          </p:cNvSpPr>
          <p:nvPr/>
        </p:nvSpPr>
        <p:spPr bwMode="gray">
          <a:xfrm rot="2865557" flipH="1" flipV="1">
            <a:off x="8798719" y="3961607"/>
            <a:ext cx="979487" cy="19050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7"/>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4318" name="Freeform 46" descr="Dark vertical">
            <a:extLst>
              <a:ext uri="{FF2B5EF4-FFF2-40B4-BE49-F238E27FC236}">
                <a16:creationId xmlns:a16="http://schemas.microsoft.com/office/drawing/2014/main" id="{27757800-2070-4551-A347-3AB45752BAC4}"/>
              </a:ext>
            </a:extLst>
          </p:cNvPr>
          <p:cNvSpPr>
            <a:spLocks/>
          </p:cNvSpPr>
          <p:nvPr/>
        </p:nvSpPr>
        <p:spPr bwMode="gray">
          <a:xfrm rot="18300276" flipH="1">
            <a:off x="8039100" y="4533900"/>
            <a:ext cx="685800" cy="10668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7"/>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vert="eaVe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4301" name="Freeform 29">
            <a:extLst>
              <a:ext uri="{FF2B5EF4-FFF2-40B4-BE49-F238E27FC236}">
                <a16:creationId xmlns:a16="http://schemas.microsoft.com/office/drawing/2014/main" id="{D5E8683D-6FBC-430F-BC2F-03CB041E84CF}"/>
              </a:ext>
            </a:extLst>
          </p:cNvPr>
          <p:cNvSpPr>
            <a:spLocks/>
          </p:cNvSpPr>
          <p:nvPr/>
        </p:nvSpPr>
        <p:spPr bwMode="gray">
          <a:xfrm rot="-9937587" flipH="1" flipV="1">
            <a:off x="7848600" y="990600"/>
            <a:ext cx="762000" cy="17272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gradFill rotWithShape="1">
            <a:gsLst>
              <a:gs pos="0">
                <a:srgbClr val="3333CC"/>
              </a:gs>
              <a:gs pos="100000">
                <a:srgbClr val="1D1D75"/>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10" name="Group 30">
            <a:extLst>
              <a:ext uri="{FF2B5EF4-FFF2-40B4-BE49-F238E27FC236}">
                <a16:creationId xmlns:a16="http://schemas.microsoft.com/office/drawing/2014/main" id="{C273F0D9-CFB6-497C-926F-653EC17C31D1}"/>
              </a:ext>
            </a:extLst>
          </p:cNvPr>
          <p:cNvGrpSpPr>
            <a:grpSpLocks/>
          </p:cNvGrpSpPr>
          <p:nvPr/>
        </p:nvGrpSpPr>
        <p:grpSpPr bwMode="auto">
          <a:xfrm rot="-8414843">
            <a:off x="7804150" y="3022600"/>
            <a:ext cx="504825" cy="117475"/>
            <a:chOff x="576" y="624"/>
            <a:chExt cx="2448" cy="336"/>
          </a:xfrm>
        </p:grpSpPr>
        <p:sp>
          <p:nvSpPr>
            <p:cNvPr id="16426" name="AutoShape 31">
              <a:extLst>
                <a:ext uri="{FF2B5EF4-FFF2-40B4-BE49-F238E27FC236}">
                  <a16:creationId xmlns:a16="http://schemas.microsoft.com/office/drawing/2014/main" id="{1C0A19B6-E26B-41D5-9E9E-CD30DCEB85A0}"/>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27" name="AutoShape 32">
              <a:extLst>
                <a:ext uri="{FF2B5EF4-FFF2-40B4-BE49-F238E27FC236}">
                  <a16:creationId xmlns:a16="http://schemas.microsoft.com/office/drawing/2014/main" id="{F31E0863-D419-49E7-9D17-CB98680E2913}"/>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rot="10800000"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1" name="Group 33">
            <a:extLst>
              <a:ext uri="{FF2B5EF4-FFF2-40B4-BE49-F238E27FC236}">
                <a16:creationId xmlns:a16="http://schemas.microsoft.com/office/drawing/2014/main" id="{CEF93E5C-C02D-4130-9890-54A48EF279D4}"/>
              </a:ext>
            </a:extLst>
          </p:cNvPr>
          <p:cNvGrpSpPr>
            <a:grpSpLocks/>
          </p:cNvGrpSpPr>
          <p:nvPr/>
        </p:nvGrpSpPr>
        <p:grpSpPr bwMode="auto">
          <a:xfrm rot="3933363">
            <a:off x="6981825" y="2085975"/>
            <a:ext cx="604838" cy="90488"/>
            <a:chOff x="576" y="624"/>
            <a:chExt cx="2448" cy="336"/>
          </a:xfrm>
        </p:grpSpPr>
        <p:sp>
          <p:nvSpPr>
            <p:cNvPr id="16424" name="AutoShape 34">
              <a:extLst>
                <a:ext uri="{FF2B5EF4-FFF2-40B4-BE49-F238E27FC236}">
                  <a16:creationId xmlns:a16="http://schemas.microsoft.com/office/drawing/2014/main" id="{17429700-DCF1-4B61-825B-9036170DDA17}"/>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rot="10800000"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25" name="AutoShape 35">
              <a:extLst>
                <a:ext uri="{FF2B5EF4-FFF2-40B4-BE49-F238E27FC236}">
                  <a16:creationId xmlns:a16="http://schemas.microsoft.com/office/drawing/2014/main" id="{3B370496-35DB-4F4D-AFD8-29F632733172}"/>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2" name="Group 36">
            <a:extLst>
              <a:ext uri="{FF2B5EF4-FFF2-40B4-BE49-F238E27FC236}">
                <a16:creationId xmlns:a16="http://schemas.microsoft.com/office/drawing/2014/main" id="{9C7FB4A5-5579-4FFD-BFB5-FF2C3EB103A4}"/>
              </a:ext>
            </a:extLst>
          </p:cNvPr>
          <p:cNvGrpSpPr>
            <a:grpSpLocks/>
          </p:cNvGrpSpPr>
          <p:nvPr/>
        </p:nvGrpSpPr>
        <p:grpSpPr bwMode="auto">
          <a:xfrm rot="-4778588">
            <a:off x="7306469" y="3209131"/>
            <a:ext cx="466725" cy="144463"/>
            <a:chOff x="576" y="624"/>
            <a:chExt cx="2448" cy="336"/>
          </a:xfrm>
        </p:grpSpPr>
        <p:sp>
          <p:nvSpPr>
            <p:cNvPr id="16422" name="AutoShape 37">
              <a:extLst>
                <a:ext uri="{FF2B5EF4-FFF2-40B4-BE49-F238E27FC236}">
                  <a16:creationId xmlns:a16="http://schemas.microsoft.com/office/drawing/2014/main" id="{A6263E29-63C0-4273-B00C-0CECC8996306}"/>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23" name="AutoShape 38">
              <a:extLst>
                <a:ext uri="{FF2B5EF4-FFF2-40B4-BE49-F238E27FC236}">
                  <a16:creationId xmlns:a16="http://schemas.microsoft.com/office/drawing/2014/main" id="{9A0806ED-1147-4F84-B1AC-42B15C571C91}"/>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rot="10800000"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5" name="Group 39">
            <a:extLst>
              <a:ext uri="{FF2B5EF4-FFF2-40B4-BE49-F238E27FC236}">
                <a16:creationId xmlns:a16="http://schemas.microsoft.com/office/drawing/2014/main" id="{22C5FD5F-F2C5-4AEA-832B-9786B7B02824}"/>
              </a:ext>
            </a:extLst>
          </p:cNvPr>
          <p:cNvGrpSpPr>
            <a:grpSpLocks/>
          </p:cNvGrpSpPr>
          <p:nvPr/>
        </p:nvGrpSpPr>
        <p:grpSpPr bwMode="auto">
          <a:xfrm rot="-436589">
            <a:off x="6648450" y="2754313"/>
            <a:ext cx="665163" cy="107950"/>
            <a:chOff x="576" y="624"/>
            <a:chExt cx="2448" cy="336"/>
          </a:xfrm>
        </p:grpSpPr>
        <p:sp>
          <p:nvSpPr>
            <p:cNvPr id="16420" name="AutoShape 40">
              <a:extLst>
                <a:ext uri="{FF2B5EF4-FFF2-40B4-BE49-F238E27FC236}">
                  <a16:creationId xmlns:a16="http://schemas.microsoft.com/office/drawing/2014/main" id="{30103E3B-2AD7-463C-A7B5-D57B0CA30AFE}"/>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21" name="AutoShape 41">
              <a:extLst>
                <a:ext uri="{FF2B5EF4-FFF2-40B4-BE49-F238E27FC236}">
                  <a16:creationId xmlns:a16="http://schemas.microsoft.com/office/drawing/2014/main" id="{F613DD6E-6D6B-45AD-B9FD-FA46C6BDC1D5}"/>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8" name="Group 42">
            <a:extLst>
              <a:ext uri="{FF2B5EF4-FFF2-40B4-BE49-F238E27FC236}">
                <a16:creationId xmlns:a16="http://schemas.microsoft.com/office/drawing/2014/main" id="{6F46AD11-6B90-4509-9121-7583027E7D53}"/>
              </a:ext>
            </a:extLst>
          </p:cNvPr>
          <p:cNvGrpSpPr>
            <a:grpSpLocks/>
          </p:cNvGrpSpPr>
          <p:nvPr/>
        </p:nvGrpSpPr>
        <p:grpSpPr bwMode="auto">
          <a:xfrm rot="18869883" flipH="1">
            <a:off x="7758113" y="2193925"/>
            <a:ext cx="592138" cy="122237"/>
            <a:chOff x="576" y="624"/>
            <a:chExt cx="2448" cy="336"/>
          </a:xfrm>
        </p:grpSpPr>
        <p:sp>
          <p:nvSpPr>
            <p:cNvPr id="16418" name="AutoShape 43">
              <a:extLst>
                <a:ext uri="{FF2B5EF4-FFF2-40B4-BE49-F238E27FC236}">
                  <a16:creationId xmlns:a16="http://schemas.microsoft.com/office/drawing/2014/main" id="{1B4C88C0-3B08-45B6-87F2-993BCA54A310}"/>
                </a:ext>
              </a:extLst>
            </p:cNvPr>
            <p:cNvSpPr>
              <a:spLocks noChangeArrowheads="1"/>
            </p:cNvSpPr>
            <p:nvPr/>
          </p:nvSpPr>
          <p:spPr bwMode="auto">
            <a:xfrm>
              <a:off x="2640" y="624"/>
              <a:ext cx="384" cy="336"/>
            </a:xfrm>
            <a:prstGeom prst="rightArrow">
              <a:avLst>
                <a:gd name="adj1" fmla="val 50000"/>
                <a:gd name="adj2" fmla="val 75296"/>
              </a:avLst>
            </a:prstGeom>
            <a:solidFill>
              <a:srgbClr val="FF0000"/>
            </a:solidFill>
            <a:ln w="9525">
              <a:solidFill>
                <a:srgbClr val="FD2F2F"/>
              </a:solidFill>
              <a:miter lim="800000"/>
              <a:headEnd/>
              <a:tailEnd/>
            </a:ln>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19" name="AutoShape 44">
              <a:extLst>
                <a:ext uri="{FF2B5EF4-FFF2-40B4-BE49-F238E27FC236}">
                  <a16:creationId xmlns:a16="http://schemas.microsoft.com/office/drawing/2014/main" id="{56412135-8455-4D05-BF39-1112A7395460}"/>
                </a:ext>
              </a:extLst>
            </p:cNvPr>
            <p:cNvSpPr>
              <a:spLocks noChangeArrowheads="1"/>
            </p:cNvSpPr>
            <p:nvPr/>
          </p:nvSpPr>
          <p:spPr bwMode="auto">
            <a:xfrm rot="-5400000">
              <a:off x="1440" y="-240"/>
              <a:ext cx="33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9525">
              <a:solidFill>
                <a:srgbClr val="FD2F2F"/>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54317" name="AutoShape 45">
            <a:extLst>
              <a:ext uri="{FF2B5EF4-FFF2-40B4-BE49-F238E27FC236}">
                <a16:creationId xmlns:a16="http://schemas.microsoft.com/office/drawing/2014/main" id="{F53E5A24-7B4A-482F-BFB3-11B045F31742}"/>
              </a:ext>
            </a:extLst>
          </p:cNvPr>
          <p:cNvSpPr>
            <a:spLocks noChangeArrowheads="1"/>
          </p:cNvSpPr>
          <p:nvPr/>
        </p:nvSpPr>
        <p:spPr bwMode="auto">
          <a:xfrm>
            <a:off x="7315200" y="2438400"/>
            <a:ext cx="533400" cy="533400"/>
          </a:xfrm>
          <a:prstGeom prst="irregularSeal1">
            <a:avLst/>
          </a:prstGeom>
          <a:solidFill>
            <a:srgbClr val="FF0000"/>
          </a:solidFill>
          <a:ln w="38100" algn="ctr">
            <a:solidFill>
              <a:srgbClr val="FF0000"/>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46" descr="Dark vertical">
            <a:extLst>
              <a:ext uri="{FF2B5EF4-FFF2-40B4-BE49-F238E27FC236}">
                <a16:creationId xmlns:a16="http://schemas.microsoft.com/office/drawing/2014/main" id="{7910F8E5-927A-45C9-8CDB-1C72CBB2493C}"/>
              </a:ext>
            </a:extLst>
          </p:cNvPr>
          <p:cNvSpPr>
            <a:spLocks/>
          </p:cNvSpPr>
          <p:nvPr/>
        </p:nvSpPr>
        <p:spPr bwMode="gray">
          <a:xfrm rot="1473025" flipH="1" flipV="1">
            <a:off x="8077200" y="1295400"/>
            <a:ext cx="661988" cy="1447800"/>
          </a:xfrm>
          <a:custGeom>
            <a:avLst/>
            <a:gdLst>
              <a:gd name="T0" fmla="*/ 2147483646 w 1155"/>
              <a:gd name="T1" fmla="*/ 2147483646 h 1881"/>
              <a:gd name="T2" fmla="*/ 0 w 1155"/>
              <a:gd name="T3" fmla="*/ 2147483646 h 1881"/>
              <a:gd name="T4" fmla="*/ 2147483646 w 1155"/>
              <a:gd name="T5" fmla="*/ 2147483646 h 1881"/>
              <a:gd name="T6" fmla="*/ 2147483646 w 1155"/>
              <a:gd name="T7" fmla="*/ 2147483646 h 1881"/>
              <a:gd name="T8" fmla="*/ 2147483646 w 1155"/>
              <a:gd name="T9" fmla="*/ 2147483646 h 1881"/>
              <a:gd name="T10" fmla="*/ 2147483646 w 1155"/>
              <a:gd name="T11" fmla="*/ 2147483646 h 1881"/>
              <a:gd name="T12" fmla="*/ 2147483646 w 1155"/>
              <a:gd name="T13" fmla="*/ 2147483646 h 1881"/>
              <a:gd name="T14" fmla="*/ 2147483646 w 1155"/>
              <a:gd name="T15" fmla="*/ 2147483646 h 1881"/>
              <a:gd name="T16" fmla="*/ 2147483646 w 1155"/>
              <a:gd name="T17" fmla="*/ 2147483646 h 1881"/>
              <a:gd name="T18" fmla="*/ 2147483646 w 1155"/>
              <a:gd name="T19" fmla="*/ 2147483646 h 1881"/>
              <a:gd name="T20" fmla="*/ 2147483646 w 1155"/>
              <a:gd name="T21" fmla="*/ 2147483646 h 1881"/>
              <a:gd name="T22" fmla="*/ 2147483646 w 1155"/>
              <a:gd name="T23" fmla="*/ 2147483646 h 1881"/>
              <a:gd name="T24" fmla="*/ 2147483646 w 1155"/>
              <a:gd name="T25" fmla="*/ 2147483646 h 1881"/>
              <a:gd name="T26" fmla="*/ 2147483646 w 1155"/>
              <a:gd name="T27" fmla="*/ 2147483646 h 1881"/>
              <a:gd name="T28" fmla="*/ 2147483646 w 1155"/>
              <a:gd name="T29" fmla="*/ 2147483646 h 1881"/>
              <a:gd name="T30" fmla="*/ 2147483646 w 1155"/>
              <a:gd name="T31" fmla="*/ 2147483646 h 1881"/>
              <a:gd name="T32" fmla="*/ 2147483646 w 1155"/>
              <a:gd name="T33" fmla="*/ 2147483646 h 1881"/>
              <a:gd name="T34" fmla="*/ 2147483646 w 1155"/>
              <a:gd name="T35" fmla="*/ 2147483646 h 1881"/>
              <a:gd name="T36" fmla="*/ 2147483646 w 1155"/>
              <a:gd name="T37" fmla="*/ 2147483646 h 1881"/>
              <a:gd name="T38" fmla="*/ 2147483646 w 1155"/>
              <a:gd name="T39" fmla="*/ 2147483646 h 1881"/>
              <a:gd name="T40" fmla="*/ 2147483646 w 1155"/>
              <a:gd name="T41" fmla="*/ 2147483646 h 1881"/>
              <a:gd name="T42" fmla="*/ 2147483646 w 1155"/>
              <a:gd name="T43" fmla="*/ 2147483646 h 1881"/>
              <a:gd name="T44" fmla="*/ 2147483646 w 1155"/>
              <a:gd name="T45" fmla="*/ 2147483646 h 1881"/>
              <a:gd name="T46" fmla="*/ 2147483646 w 1155"/>
              <a:gd name="T47" fmla="*/ 2147483646 h 1881"/>
              <a:gd name="T48" fmla="*/ 2147483646 w 1155"/>
              <a:gd name="T49" fmla="*/ 2147483646 h 1881"/>
              <a:gd name="T50" fmla="*/ 2147483646 w 1155"/>
              <a:gd name="T51" fmla="*/ 2147483646 h 1881"/>
              <a:gd name="T52" fmla="*/ 2147483646 w 1155"/>
              <a:gd name="T53" fmla="*/ 2147483646 h 1881"/>
              <a:gd name="T54" fmla="*/ 2147483646 w 1155"/>
              <a:gd name="T55" fmla="*/ 2147483646 h 1881"/>
              <a:gd name="T56" fmla="*/ 2147483646 w 1155"/>
              <a:gd name="T57" fmla="*/ 0 h 1881"/>
              <a:gd name="T58" fmla="*/ 2147483646 w 1155"/>
              <a:gd name="T59" fmla="*/ 2147483646 h 1881"/>
              <a:gd name="T60" fmla="*/ 2147483646 w 1155"/>
              <a:gd name="T61" fmla="*/ 2147483646 h 1881"/>
              <a:gd name="T62" fmla="*/ 2147483646 w 1155"/>
              <a:gd name="T63" fmla="*/ 2147483646 h 1881"/>
              <a:gd name="T64" fmla="*/ 2147483646 w 1155"/>
              <a:gd name="T65" fmla="*/ 2147483646 h 1881"/>
              <a:gd name="T66" fmla="*/ 2147483646 w 1155"/>
              <a:gd name="T67" fmla="*/ 2147483646 h 1881"/>
              <a:gd name="T68" fmla="*/ 2147483646 w 1155"/>
              <a:gd name="T69" fmla="*/ 2147483646 h 1881"/>
              <a:gd name="T70" fmla="*/ 2147483646 w 1155"/>
              <a:gd name="T71" fmla="*/ 2147483646 h 1881"/>
              <a:gd name="T72" fmla="*/ 2147483646 w 1155"/>
              <a:gd name="T73" fmla="*/ 2147483646 h 1881"/>
              <a:gd name="T74" fmla="*/ 2147483646 w 1155"/>
              <a:gd name="T75" fmla="*/ 2147483646 h 1881"/>
              <a:gd name="T76" fmla="*/ 2147483646 w 1155"/>
              <a:gd name="T77" fmla="*/ 2147483646 h 1881"/>
              <a:gd name="T78" fmla="*/ 2147483646 w 1155"/>
              <a:gd name="T79" fmla="*/ 2147483646 h 1881"/>
              <a:gd name="T80" fmla="*/ 2147483646 w 1155"/>
              <a:gd name="T81" fmla="*/ 2147483646 h 1881"/>
              <a:gd name="T82" fmla="*/ 2147483646 w 1155"/>
              <a:gd name="T83" fmla="*/ 2147483646 h 1881"/>
              <a:gd name="T84" fmla="*/ 2147483646 w 1155"/>
              <a:gd name="T85" fmla="*/ 2147483646 h 1881"/>
              <a:gd name="T86" fmla="*/ 2147483646 w 1155"/>
              <a:gd name="T87" fmla="*/ 2147483646 h 1881"/>
              <a:gd name="T88" fmla="*/ 2147483646 w 1155"/>
              <a:gd name="T89" fmla="*/ 2147483646 h 1881"/>
              <a:gd name="T90" fmla="*/ 2147483646 w 1155"/>
              <a:gd name="T91" fmla="*/ 2147483646 h 1881"/>
              <a:gd name="T92" fmla="*/ 2147483646 w 1155"/>
              <a:gd name="T93" fmla="*/ 2147483646 h 1881"/>
              <a:gd name="T94" fmla="*/ 2147483646 w 1155"/>
              <a:gd name="T95" fmla="*/ 2147483646 h 1881"/>
              <a:gd name="T96" fmla="*/ 2147483646 w 1155"/>
              <a:gd name="T97" fmla="*/ 2147483646 h 1881"/>
              <a:gd name="T98" fmla="*/ 2147483646 w 1155"/>
              <a:gd name="T99" fmla="*/ 2147483646 h 1881"/>
              <a:gd name="T100" fmla="*/ 2147483646 w 1155"/>
              <a:gd name="T101" fmla="*/ 2147483646 h 1881"/>
              <a:gd name="T102" fmla="*/ 2147483646 w 1155"/>
              <a:gd name="T103" fmla="*/ 2147483646 h 1881"/>
              <a:gd name="T104" fmla="*/ 2147483646 w 1155"/>
              <a:gd name="T105" fmla="*/ 2147483646 h 1881"/>
              <a:gd name="T106" fmla="*/ 2147483646 w 1155"/>
              <a:gd name="T107" fmla="*/ 2147483646 h 1881"/>
              <a:gd name="T108" fmla="*/ 2147483646 w 1155"/>
              <a:gd name="T109" fmla="*/ 2147483646 h 1881"/>
              <a:gd name="T110" fmla="*/ 2147483646 w 1155"/>
              <a:gd name="T111" fmla="*/ 2147483646 h 1881"/>
              <a:gd name="T112" fmla="*/ 2147483646 w 1155"/>
              <a:gd name="T113" fmla="*/ 2147483646 h 1881"/>
              <a:gd name="T114" fmla="*/ 2147483646 w 1155"/>
              <a:gd name="T115" fmla="*/ 2147483646 h 1881"/>
              <a:gd name="T116" fmla="*/ 2147483646 w 1155"/>
              <a:gd name="T117" fmla="*/ 2147483646 h 1881"/>
              <a:gd name="T118" fmla="*/ 2147483646 w 1155"/>
              <a:gd name="T119" fmla="*/ 2147483646 h 1881"/>
              <a:gd name="T120" fmla="*/ 2147483646 w 1155"/>
              <a:gd name="T121" fmla="*/ 2147483646 h 1881"/>
              <a:gd name="T122" fmla="*/ 2147483646 w 1155"/>
              <a:gd name="T123" fmla="*/ 2147483646 h 18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5"/>
              <a:gd name="T187" fmla="*/ 0 h 1881"/>
              <a:gd name="T188" fmla="*/ 1155 w 1155"/>
              <a:gd name="T189" fmla="*/ 1881 h 18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5" h="1881">
                <a:moveTo>
                  <a:pt x="95" y="1881"/>
                </a:moveTo>
                <a:lnTo>
                  <a:pt x="0" y="1570"/>
                </a:lnTo>
                <a:lnTo>
                  <a:pt x="102" y="1588"/>
                </a:lnTo>
                <a:lnTo>
                  <a:pt x="154" y="1364"/>
                </a:lnTo>
                <a:lnTo>
                  <a:pt x="179" y="1250"/>
                </a:lnTo>
                <a:lnTo>
                  <a:pt x="207" y="1140"/>
                </a:lnTo>
                <a:lnTo>
                  <a:pt x="238" y="1037"/>
                </a:lnTo>
                <a:lnTo>
                  <a:pt x="272" y="939"/>
                </a:lnTo>
                <a:lnTo>
                  <a:pt x="309" y="846"/>
                </a:lnTo>
                <a:lnTo>
                  <a:pt x="346" y="759"/>
                </a:lnTo>
                <a:lnTo>
                  <a:pt x="386" y="676"/>
                </a:lnTo>
                <a:lnTo>
                  <a:pt x="426" y="600"/>
                </a:lnTo>
                <a:lnTo>
                  <a:pt x="467" y="527"/>
                </a:lnTo>
                <a:lnTo>
                  <a:pt x="509" y="461"/>
                </a:lnTo>
                <a:lnTo>
                  <a:pt x="549" y="398"/>
                </a:lnTo>
                <a:lnTo>
                  <a:pt x="591" y="341"/>
                </a:lnTo>
                <a:lnTo>
                  <a:pt x="630" y="289"/>
                </a:lnTo>
                <a:lnTo>
                  <a:pt x="670" y="241"/>
                </a:lnTo>
                <a:lnTo>
                  <a:pt x="707" y="198"/>
                </a:lnTo>
                <a:lnTo>
                  <a:pt x="744" y="159"/>
                </a:lnTo>
                <a:lnTo>
                  <a:pt x="778" y="125"/>
                </a:lnTo>
                <a:lnTo>
                  <a:pt x="809" y="95"/>
                </a:lnTo>
                <a:lnTo>
                  <a:pt x="836" y="69"/>
                </a:lnTo>
                <a:lnTo>
                  <a:pt x="862" y="48"/>
                </a:lnTo>
                <a:lnTo>
                  <a:pt x="882" y="30"/>
                </a:lnTo>
                <a:lnTo>
                  <a:pt x="899" y="17"/>
                </a:lnTo>
                <a:lnTo>
                  <a:pt x="912" y="8"/>
                </a:lnTo>
                <a:lnTo>
                  <a:pt x="920" y="2"/>
                </a:lnTo>
                <a:lnTo>
                  <a:pt x="922" y="0"/>
                </a:lnTo>
                <a:lnTo>
                  <a:pt x="918" y="145"/>
                </a:lnTo>
                <a:lnTo>
                  <a:pt x="1155" y="138"/>
                </a:lnTo>
                <a:lnTo>
                  <a:pt x="1152" y="138"/>
                </a:lnTo>
                <a:lnTo>
                  <a:pt x="1145" y="141"/>
                </a:lnTo>
                <a:lnTo>
                  <a:pt x="1135" y="146"/>
                </a:lnTo>
                <a:lnTo>
                  <a:pt x="1118" y="152"/>
                </a:lnTo>
                <a:lnTo>
                  <a:pt x="1100" y="159"/>
                </a:lnTo>
                <a:lnTo>
                  <a:pt x="1077" y="170"/>
                </a:lnTo>
                <a:lnTo>
                  <a:pt x="1049" y="183"/>
                </a:lnTo>
                <a:lnTo>
                  <a:pt x="1021" y="200"/>
                </a:lnTo>
                <a:lnTo>
                  <a:pt x="989" y="219"/>
                </a:lnTo>
                <a:lnTo>
                  <a:pt x="954" y="242"/>
                </a:lnTo>
                <a:lnTo>
                  <a:pt x="917" y="268"/>
                </a:lnTo>
                <a:lnTo>
                  <a:pt x="878" y="298"/>
                </a:lnTo>
                <a:lnTo>
                  <a:pt x="837" y="331"/>
                </a:lnTo>
                <a:lnTo>
                  <a:pt x="794" y="370"/>
                </a:lnTo>
                <a:lnTo>
                  <a:pt x="751" y="412"/>
                </a:lnTo>
                <a:lnTo>
                  <a:pt x="706" y="460"/>
                </a:lnTo>
                <a:lnTo>
                  <a:pt x="660" y="511"/>
                </a:lnTo>
                <a:lnTo>
                  <a:pt x="616" y="568"/>
                </a:lnTo>
                <a:lnTo>
                  <a:pt x="568" y="631"/>
                </a:lnTo>
                <a:lnTo>
                  <a:pt x="522" y="700"/>
                </a:lnTo>
                <a:lnTo>
                  <a:pt x="478" y="774"/>
                </a:lnTo>
                <a:lnTo>
                  <a:pt x="432" y="853"/>
                </a:lnTo>
                <a:lnTo>
                  <a:pt x="388" y="939"/>
                </a:lnTo>
                <a:lnTo>
                  <a:pt x="345" y="1032"/>
                </a:lnTo>
                <a:lnTo>
                  <a:pt x="303" y="1131"/>
                </a:lnTo>
                <a:lnTo>
                  <a:pt x="263" y="1238"/>
                </a:lnTo>
                <a:lnTo>
                  <a:pt x="225" y="1352"/>
                </a:lnTo>
                <a:lnTo>
                  <a:pt x="188" y="1472"/>
                </a:lnTo>
                <a:lnTo>
                  <a:pt x="162" y="1600"/>
                </a:lnTo>
                <a:lnTo>
                  <a:pt x="258" y="1612"/>
                </a:lnTo>
                <a:lnTo>
                  <a:pt x="95" y="1881"/>
                </a:lnTo>
                <a:close/>
              </a:path>
            </a:pathLst>
          </a:custGeom>
          <a:blipFill dpi="0" rotWithShape="0">
            <a:blip r:embed="rId7"/>
            <a:srcRect/>
            <a:tile tx="0" ty="0" sx="100000" sy="100000" flip="none" algn="tl"/>
          </a:blipFill>
          <a:ln>
            <a:noFill/>
          </a:ln>
          <a:extLst>
            <a:ext uri="{91240B29-F687-4F45-9708-019B960494DF}">
              <a14:hiddenLine xmlns:a14="http://schemas.microsoft.com/office/drawing/2010/main" w="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70E50965-8932-4E0B-ABFC-96FD8AF3FB87}"/>
              </a:ext>
            </a:extLst>
          </p:cNvPr>
          <p:cNvPicPr>
            <a:picLocks noChangeAspect="1"/>
          </p:cNvPicPr>
          <p:nvPr/>
        </p:nvPicPr>
        <p:blipFill>
          <a:blip r:embed="rId8"/>
          <a:stretch>
            <a:fillRect/>
          </a:stretch>
        </p:blipFill>
        <p:spPr>
          <a:xfrm>
            <a:off x="10702894" y="4724400"/>
            <a:ext cx="1993565" cy="2109399"/>
          </a:xfrm>
          <a:prstGeom prst="rect">
            <a:avLst/>
          </a:prstGeom>
        </p:spPr>
      </p:pic>
      <p:pic>
        <p:nvPicPr>
          <p:cNvPr id="21" name="Picture 20">
            <a:extLst>
              <a:ext uri="{FF2B5EF4-FFF2-40B4-BE49-F238E27FC236}">
                <a16:creationId xmlns:a16="http://schemas.microsoft.com/office/drawing/2014/main" id="{0C71A7CB-FB6B-46D8-919C-6F52FEE738C3}"/>
              </a:ext>
            </a:extLst>
          </p:cNvPr>
          <p:cNvPicPr>
            <a:picLocks noChangeAspect="1"/>
          </p:cNvPicPr>
          <p:nvPr/>
        </p:nvPicPr>
        <p:blipFill>
          <a:blip r:embed="rId9"/>
          <a:stretch>
            <a:fillRect/>
          </a:stretch>
        </p:blipFill>
        <p:spPr>
          <a:xfrm>
            <a:off x="-98541" y="0"/>
            <a:ext cx="1457070" cy="1322947"/>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14"/>
                                        </p:tgtEl>
                                        <p:attrNameLst>
                                          <p:attrName>style.visibility</p:attrName>
                                        </p:attrNameLst>
                                      </p:cBhvr>
                                      <p:to>
                                        <p:strVal val="visible"/>
                                      </p:to>
                                    </p:set>
                                  </p:childTnLst>
                                </p:cTn>
                              </p:par>
                            </p:childTnLst>
                          </p:cTn>
                        </p:par>
                        <p:par>
                          <p:cTn id="7" fill="hold" nodeType="afterGroup">
                            <p:stCondLst>
                              <p:cond delay="1000"/>
                            </p:stCondLst>
                            <p:childTnLst>
                              <p:par>
                                <p:cTn id="8" presetID="21" presetClass="emph" presetSubtype="0" fill="hold" grpId="1" nodeType="afterEffect">
                                  <p:stCondLst>
                                    <p:cond delay="0"/>
                                  </p:stCondLst>
                                  <p:childTnLst>
                                    <p:animClr clrSpc="hsl" dir="cw">
                                      <p:cBhvr override="childStyle">
                                        <p:cTn id="9" dur="500" fill="hold"/>
                                        <p:tgtEl>
                                          <p:spTgt spid="14"/>
                                        </p:tgtEl>
                                        <p:attrNameLst>
                                          <p:attrName>style.color</p:attrName>
                                        </p:attrNameLst>
                                      </p:cBhvr>
                                      <p:by>
                                        <p:hsl h="7200000" s="0" l="0"/>
                                      </p:by>
                                    </p:animClr>
                                    <p:animClr clrSpc="hsl" dir="cw">
                                      <p:cBhvr>
                                        <p:cTn id="10" dur="500" fill="hold"/>
                                        <p:tgtEl>
                                          <p:spTgt spid="14"/>
                                        </p:tgtEl>
                                        <p:attrNameLst>
                                          <p:attrName>fillcolor</p:attrName>
                                        </p:attrNameLst>
                                      </p:cBhvr>
                                      <p:by>
                                        <p:hsl h="7200000" s="0" l="0"/>
                                      </p:by>
                                    </p:animClr>
                                    <p:animClr clrSpc="hsl" dir="cw">
                                      <p:cBhvr>
                                        <p:cTn id="11" dur="500" fill="hold"/>
                                        <p:tgtEl>
                                          <p:spTgt spid="14"/>
                                        </p:tgtEl>
                                        <p:attrNameLst>
                                          <p:attrName>stroke.color</p:attrName>
                                        </p:attrNameLst>
                                      </p:cBhvr>
                                      <p:by>
                                        <p:hsl h="7200000" s="0" l="0"/>
                                      </p:by>
                                    </p:animClr>
                                    <p:set>
                                      <p:cBhvr>
                                        <p:cTn id="12" dur="500" fill="hold"/>
                                        <p:tgtEl>
                                          <p:spTgt spid="14"/>
                                        </p:tgtEl>
                                        <p:attrNameLst>
                                          <p:attrName>fill.type</p:attrName>
                                        </p:attrNameLst>
                                      </p:cBhvr>
                                      <p:to>
                                        <p:strVal val="solid"/>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3000"/>
                                        <p:tgtEl>
                                          <p:spTgt spid="13"/>
                                        </p:tgtEl>
                                      </p:cBhvr>
                                    </p:animEffect>
                                  </p:childTnLst>
                                </p:cTn>
                              </p:par>
                            </p:childTnLst>
                          </p:cTn>
                        </p:par>
                        <p:par>
                          <p:cTn id="18" fill="hold" nodeType="afterGroup">
                            <p:stCondLst>
                              <p:cond delay="3000"/>
                            </p:stCondLst>
                            <p:childTnLst>
                              <p:par>
                                <p:cTn id="19" presetID="22" presetClass="entr" presetSubtype="2"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right)">
                                      <p:cBhvr>
                                        <p:cTn id="21" dur="3000"/>
                                        <p:tgtEl>
                                          <p:spTgt spid="1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1000" fill="hold"/>
                                        <p:tgtEl>
                                          <p:spTgt spid="16"/>
                                        </p:tgtEl>
                                        <p:attrNameLst>
                                          <p:attrName>ppt_x</p:attrName>
                                        </p:attrNameLst>
                                      </p:cBhvr>
                                      <p:tavLst>
                                        <p:tav tm="0">
                                          <p:val>
                                            <p:strVal val="#ppt_x"/>
                                          </p:val>
                                        </p:tav>
                                        <p:tav tm="100000">
                                          <p:val>
                                            <p:strVal val="#ppt_x"/>
                                          </p:val>
                                        </p:tav>
                                      </p:tavLst>
                                    </p:anim>
                                    <p:anim calcmode="lin" valueType="num">
                                      <p:cBhvr additive="base">
                                        <p:cTn id="27" dur="100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2000" fill="hold"/>
                                        <p:tgtEl>
                                          <p:spTgt spid="3"/>
                                        </p:tgtEl>
                                        <p:attrNameLst>
                                          <p:attrName>ppt_x</p:attrName>
                                        </p:attrNameLst>
                                      </p:cBhvr>
                                      <p:tavLst>
                                        <p:tav tm="0">
                                          <p:val>
                                            <p:strVal val="#ppt_x"/>
                                          </p:val>
                                        </p:tav>
                                        <p:tav tm="100000">
                                          <p:val>
                                            <p:strVal val="#ppt_x"/>
                                          </p:val>
                                        </p:tav>
                                      </p:tavLst>
                                    </p:anim>
                                    <p:anim calcmode="lin" valueType="num">
                                      <p:cBhvr additive="base">
                                        <p:cTn id="31" dur="2000" fill="hold"/>
                                        <p:tgtEl>
                                          <p:spTgt spid="3"/>
                                        </p:tgtEl>
                                        <p:attrNameLst>
                                          <p:attrName>ppt_y</p:attrName>
                                        </p:attrNameLst>
                                      </p:cBhvr>
                                      <p:tavLst>
                                        <p:tav tm="0">
                                          <p:val>
                                            <p:strVal val="1+#ppt_h/2"/>
                                          </p:val>
                                        </p:tav>
                                        <p:tav tm="100000">
                                          <p:val>
                                            <p:strVal val="#ppt_y"/>
                                          </p:val>
                                        </p:tav>
                                      </p:tavLst>
                                    </p:anim>
                                  </p:childTnLst>
                                </p:cTn>
                              </p:par>
                            </p:childTnLst>
                          </p:cTn>
                        </p:par>
                        <p:par>
                          <p:cTn id="32" fill="hold" nodeType="afterGroup">
                            <p:stCondLst>
                              <p:cond delay="2000"/>
                            </p:stCondLst>
                            <p:childTnLst>
                              <p:par>
                                <p:cTn id="33" presetID="0" presetClass="path" presetSubtype="0" accel="50000" decel="50000" fill="hold" nodeType="afterEffect">
                                  <p:stCondLst>
                                    <p:cond delay="0"/>
                                  </p:stCondLst>
                                  <p:childTnLst>
                                    <p:animMotion origin="layout" path="M -3.33333E-6 2.11841E-6 C -0.01024 0.04324 -0.02048 0.08695 -0.06145 0.11563 C -0.1026 0.14431 -0.21284 0.16165 -0.24583 0.17206 " pathEditMode="relative" rAng="0" ptsTypes="aaA">
                                      <p:cBhvr>
                                        <p:cTn id="34" dur="2000" fill="hold"/>
                                        <p:tgtEl>
                                          <p:spTgt spid="16"/>
                                        </p:tgtEl>
                                        <p:attrNameLst>
                                          <p:attrName>ppt_x</p:attrName>
                                          <p:attrName>ppt_y</p:attrName>
                                        </p:attrNameLst>
                                      </p:cBhvr>
                                      <p:rCtr x="-12292" y="8603"/>
                                    </p:animMotion>
                                  </p:childTnLst>
                                </p:cTn>
                              </p:par>
                            </p:childTnLst>
                          </p:cTn>
                        </p:par>
                        <p:par>
                          <p:cTn id="35" fill="hold" nodeType="afterGroup">
                            <p:stCondLst>
                              <p:cond delay="4000"/>
                            </p:stCondLst>
                            <p:childTnLst>
                              <p:par>
                                <p:cTn id="36" presetID="0" presetClass="path" presetSubtype="0" accel="50000" decel="50000" fill="hold" nodeType="afterEffect">
                                  <p:stCondLst>
                                    <p:cond delay="0"/>
                                  </p:stCondLst>
                                  <p:childTnLst>
                                    <p:animMotion origin="layout" path="M -3.33333E-6 -2.10916E-6 C -0.00955 0.04672 -0.01857 0.09343 -0.0375 0.12142 C -0.05677 0.14963 -0.09114 0.15472 -0.11389 0.16767 C -0.1368 0.18062 -0.15764 0.1938 -0.17552 0.19912 C -0.19357 0.20444 -0.20416 0.20213 -0.22222 0.19912 C -0.24062 0.19612 -0.26666 0.18895 -0.28524 0.1797 C -0.30382 0.17045 -0.31875 0.1568 -0.33333 0.14339 " pathEditMode="relative" rAng="0" ptsTypes="aaaaaaA">
                                      <p:cBhvr>
                                        <p:cTn id="37" dur="2000" fill="hold"/>
                                        <p:tgtEl>
                                          <p:spTgt spid="3"/>
                                        </p:tgtEl>
                                        <p:attrNameLst>
                                          <p:attrName>ppt_x</p:attrName>
                                          <p:attrName>ppt_y</p:attrName>
                                        </p:attrNameLst>
                                      </p:cBhvr>
                                      <p:rCtr x="-16667" y="10222"/>
                                    </p:animMotion>
                                  </p:childTnLst>
                                </p:cTn>
                              </p:par>
                            </p:childTnLst>
                          </p:cTn>
                        </p:par>
                        <p:par>
                          <p:cTn id="38" fill="hold" nodeType="afterGroup">
                            <p:stCondLst>
                              <p:cond delay="6000"/>
                            </p:stCondLst>
                            <p:childTnLst>
                              <p:par>
                                <p:cTn id="39" presetID="22" presetClass="entr" presetSubtype="4" repeatCount="indefinite" fill="hold" nodeType="afterEffect">
                                  <p:stCondLst>
                                    <p:cond delay="0"/>
                                  </p:stCondLst>
                                  <p:endCondLst>
                                    <p:cond evt="onNext" delay="0">
                                      <p:tgtEl>
                                        <p:sldTgt/>
                                      </p:tgtEl>
                                    </p:cond>
                                  </p:endCondLst>
                                  <p:childTnLst>
                                    <p:set>
                                      <p:cBhvr>
                                        <p:cTn id="40" dur="1" fill="hold">
                                          <p:stCondLst>
                                            <p:cond delay="0"/>
                                          </p:stCondLst>
                                        </p:cTn>
                                        <p:tgtEl>
                                          <p:spTgt spid="54279"/>
                                        </p:tgtEl>
                                        <p:attrNameLst>
                                          <p:attrName>style.visibility</p:attrName>
                                        </p:attrNameLst>
                                      </p:cBhvr>
                                      <p:to>
                                        <p:strVal val="visible"/>
                                      </p:to>
                                    </p:set>
                                    <p:animEffect transition="in" filter="wipe(down)">
                                      <p:cBhvr>
                                        <p:cTn id="41" dur="500"/>
                                        <p:tgtEl>
                                          <p:spTgt spid="54279"/>
                                        </p:tgtEl>
                                      </p:cBhvr>
                                    </p:animEffect>
                                  </p:childTnLst>
                                </p:cTn>
                              </p:par>
                            </p:childTnLst>
                          </p:cTn>
                        </p:par>
                        <p:par>
                          <p:cTn id="42" fill="hold" nodeType="afterGroup">
                            <p:stCondLst>
                              <p:cond delay="6500"/>
                            </p:stCondLst>
                            <p:childTnLst>
                              <p:par>
                                <p:cTn id="43" presetID="23" presetClass="entr" presetSubtype="16" repeatCount="indefinite" fill="hold" grpId="0" nodeType="afterEffect">
                                  <p:stCondLst>
                                    <p:cond delay="0"/>
                                  </p:stCondLst>
                                  <p:childTnLst>
                                    <p:set>
                                      <p:cBhvr>
                                        <p:cTn id="44" dur="1" fill="hold">
                                          <p:stCondLst>
                                            <p:cond delay="0"/>
                                          </p:stCondLst>
                                        </p:cTn>
                                        <p:tgtEl>
                                          <p:spTgt spid="54278"/>
                                        </p:tgtEl>
                                        <p:attrNameLst>
                                          <p:attrName>style.visibility</p:attrName>
                                        </p:attrNameLst>
                                      </p:cBhvr>
                                      <p:to>
                                        <p:strVal val="visible"/>
                                      </p:to>
                                    </p:set>
                                    <p:anim calcmode="lin" valueType="num">
                                      <p:cBhvr>
                                        <p:cTn id="45" dur="250" fill="hold"/>
                                        <p:tgtEl>
                                          <p:spTgt spid="54278"/>
                                        </p:tgtEl>
                                        <p:attrNameLst>
                                          <p:attrName>ppt_w</p:attrName>
                                        </p:attrNameLst>
                                      </p:cBhvr>
                                      <p:tavLst>
                                        <p:tav tm="0">
                                          <p:val>
                                            <p:fltVal val="0"/>
                                          </p:val>
                                        </p:tav>
                                        <p:tav tm="100000">
                                          <p:val>
                                            <p:strVal val="#ppt_w"/>
                                          </p:val>
                                        </p:tav>
                                      </p:tavLst>
                                    </p:anim>
                                    <p:anim calcmode="lin" valueType="num">
                                      <p:cBhvr>
                                        <p:cTn id="46" dur="250" fill="hold"/>
                                        <p:tgtEl>
                                          <p:spTgt spid="542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2" name="bomb.wav"/>
                                        </p:tgtEl>
                                      </p:cMediaNode>
                                    </p:audio>
                                  </p:subTnLst>
                                </p:cTn>
                              </p:par>
                              <p:par>
                                <p:cTn id="47" presetID="22" presetClass="entr" presetSubtype="4" repeatCount="indefinite" fill="hold" nodeType="withEffect">
                                  <p:stCondLst>
                                    <p:cond delay="0"/>
                                  </p:stCondLst>
                                  <p:endCondLst>
                                    <p:cond evt="onNext" delay="0">
                                      <p:tgtEl>
                                        <p:sldTgt/>
                                      </p:tgtEl>
                                    </p:cond>
                                  </p:end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00"/>
                                        <p:tgtEl>
                                          <p:spTgt spid="6"/>
                                        </p:tgtEl>
                                      </p:cBhvr>
                                    </p:animEffect>
                                  </p:childTnLst>
                                  <p:subTnLst>
                                    <p:audio>
                                      <p:cMediaNode>
                                        <p:cTn display="0" masterRel="sameClick">
                                          <p:stCondLst>
                                            <p:cond evt="begin" delay="0">
                                              <p:tn val="47"/>
                                            </p:cond>
                                          </p:stCondLst>
                                          <p:endCondLst>
                                            <p:cond evt="onStopAudio" delay="0">
                                              <p:tgtEl>
                                                <p:sldTgt/>
                                              </p:tgtEl>
                                            </p:cond>
                                          </p:endCondLst>
                                        </p:cTn>
                                        <p:tgtEl>
                                          <p:sndTgt r:embed="rId2" name="bomb.wav"/>
                                        </p:tgtEl>
                                      </p:cMediaNode>
                                    </p:audio>
                                  </p:subTnLst>
                                </p:cTn>
                              </p:par>
                              <p:par>
                                <p:cTn id="50" presetID="22" presetClass="entr" presetSubtype="8" repeatCount="indefinite" fill="hold" nodeType="withEffect">
                                  <p:stCondLst>
                                    <p:cond delay="0"/>
                                  </p:stCondLst>
                                  <p:endCondLst>
                                    <p:cond evt="onNext" delay="0">
                                      <p:tgtEl>
                                        <p:sldTgt/>
                                      </p:tgtEl>
                                    </p:cond>
                                  </p:end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subTnLst>
                                    <p:audio>
                                      <p:cMediaNode>
                                        <p:cTn display="0" masterRel="sameClick">
                                          <p:stCondLst>
                                            <p:cond evt="begin" delay="0">
                                              <p:tn val="50"/>
                                            </p:cond>
                                          </p:stCondLst>
                                          <p:endCondLst>
                                            <p:cond evt="onStopAudio" delay="0">
                                              <p:tgtEl>
                                                <p:sldTgt/>
                                              </p:tgtEl>
                                            </p:cond>
                                          </p:endCondLst>
                                        </p:cTn>
                                        <p:tgtEl>
                                          <p:sndTgt r:embed="rId2" name="bomb.wav"/>
                                        </p:tgtEl>
                                      </p:cMediaNode>
                                    </p:audio>
                                  </p:subTnLst>
                                </p:cTn>
                              </p:par>
                              <p:par>
                                <p:cTn id="53" presetID="22" presetClass="entr" presetSubtype="8" repeatCount="indefinite" fill="hold" nodeType="withEffect">
                                  <p:stCondLst>
                                    <p:cond delay="0"/>
                                  </p:stCondLst>
                                  <p:endCondLst>
                                    <p:cond evt="onNext" delay="0">
                                      <p:tgtEl>
                                        <p:sldTgt/>
                                      </p:tgtEl>
                                    </p:cond>
                                  </p:end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par>
                                <p:cTn id="56" presetID="22" presetClass="entr" presetSubtype="1" repeatCount="indefinite" fill="hold" nodeType="withEffect">
                                  <p:stCondLst>
                                    <p:cond delay="0"/>
                                  </p:stCondLst>
                                  <p:endCondLst>
                                    <p:cond evt="onNext" delay="0">
                                      <p:tgtEl>
                                        <p:sldTgt/>
                                      </p:tgtEl>
                                    </p:cond>
                                  </p:endCondLst>
                                  <p:childTnLst>
                                    <p:set>
                                      <p:cBhvr>
                                        <p:cTn id="57" dur="1" fill="hold">
                                          <p:stCondLst>
                                            <p:cond delay="0"/>
                                          </p:stCondLst>
                                        </p:cTn>
                                        <p:tgtEl>
                                          <p:spTgt spid="7"/>
                                        </p:tgtEl>
                                        <p:attrNameLst>
                                          <p:attrName>style.visibility</p:attrName>
                                        </p:attrNameLst>
                                      </p:cBhvr>
                                      <p:to>
                                        <p:strVal val="visible"/>
                                      </p:to>
                                    </p:set>
                                    <p:animEffect transition="in" filter="wipe(up)">
                                      <p:cBhvr>
                                        <p:cTn id="58" dur="500"/>
                                        <p:tgtEl>
                                          <p:spTgt spid="7"/>
                                        </p:tgtEl>
                                      </p:cBhvr>
                                    </p:animEffect>
                                  </p:childTnLst>
                                  <p:subTnLst>
                                    <p:audio>
                                      <p:cMediaNode>
                                        <p:cTn display="0" masterRel="sameClick">
                                          <p:stCondLst>
                                            <p:cond evt="begin" delay="0">
                                              <p:tn val="56"/>
                                            </p:cond>
                                          </p:stCondLst>
                                          <p:endCondLst>
                                            <p:cond evt="onStopAudio" delay="0">
                                              <p:tgtEl>
                                                <p:sldTgt/>
                                              </p:tgtEl>
                                            </p:cond>
                                          </p:endCondLst>
                                        </p:cTn>
                                        <p:tgtEl>
                                          <p:sndTgt r:embed="rId2" name="bomb.wav"/>
                                        </p:tgtEl>
                                      </p:cMediaNode>
                                    </p:audio>
                                  </p:subTnLst>
                                </p:cTn>
                              </p:par>
                              <p:par>
                                <p:cTn id="59" presetID="22" presetClass="entr" presetSubtype="1" repeatCount="indefinite" fill="hold" nodeType="withEffect">
                                  <p:stCondLst>
                                    <p:cond delay="0"/>
                                  </p:stCondLst>
                                  <p:endCondLst>
                                    <p:cond evt="onNext" delay="0">
                                      <p:tgtEl>
                                        <p:sldTgt/>
                                      </p:tgtEl>
                                    </p:cond>
                                  </p:endCondLst>
                                  <p:childTnLst>
                                    <p:set>
                                      <p:cBhvr>
                                        <p:cTn id="60" dur="1" fill="hold">
                                          <p:stCondLst>
                                            <p:cond delay="0"/>
                                          </p:stCondLst>
                                        </p:cTn>
                                        <p:tgtEl>
                                          <p:spTgt spid="8"/>
                                        </p:tgtEl>
                                        <p:attrNameLst>
                                          <p:attrName>style.visibility</p:attrName>
                                        </p:attrNameLst>
                                      </p:cBhvr>
                                      <p:to>
                                        <p:strVal val="visible"/>
                                      </p:to>
                                    </p:set>
                                    <p:animEffect transition="in" filter="wipe(up)">
                                      <p:cBhvr>
                                        <p:cTn id="61" dur="50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2" name="bomb.wav"/>
                                        </p:tgtEl>
                                      </p:cMediaNode>
                                    </p:audio>
                                  </p:subTnLst>
                                </p:cTn>
                              </p:par>
                            </p:childTnLst>
                          </p:cTn>
                        </p:par>
                        <p:par>
                          <p:cTn id="62" fill="hold" nodeType="afterGroup">
                            <p:stCondLst>
                              <p:cond delay="7000"/>
                            </p:stCondLst>
                            <p:childTnLst>
                              <p:par>
                                <p:cTn id="63" presetID="10" presetClass="exit" presetSubtype="0" fill="hold" nodeType="afterEffect">
                                  <p:stCondLst>
                                    <p:cond delay="0"/>
                                  </p:stCondLst>
                                  <p:childTnLst>
                                    <p:animEffect transition="out" filter="fade">
                                      <p:cBhvr>
                                        <p:cTn id="64" dur="2000"/>
                                        <p:tgtEl>
                                          <p:spTgt spid="3"/>
                                        </p:tgtEl>
                                      </p:cBhvr>
                                    </p:animEffect>
                                    <p:set>
                                      <p:cBhvr>
                                        <p:cTn id="65" dur="1" fill="hold">
                                          <p:stCondLst>
                                            <p:cond delay="1999"/>
                                          </p:stCondLst>
                                        </p:cTn>
                                        <p:tgtEl>
                                          <p:spTgt spid="3"/>
                                        </p:tgtEl>
                                        <p:attrNameLst>
                                          <p:attrName>style.visibility</p:attrName>
                                        </p:attrNameLst>
                                      </p:cBhvr>
                                      <p:to>
                                        <p:strVal val="hidden"/>
                                      </p:to>
                                    </p:set>
                                  </p:childTnLst>
                                </p:cTn>
                              </p:par>
                            </p:childTnLst>
                          </p:cTn>
                        </p:par>
                        <p:par>
                          <p:cTn id="66" fill="hold" nodeType="afterGroup">
                            <p:stCondLst>
                              <p:cond delay="9000"/>
                            </p:stCondLst>
                            <p:childTnLst>
                              <p:par>
                                <p:cTn id="67" presetID="2" presetClass="entr" presetSubtype="4" fill="hold" nodeType="after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2000" fill="hold"/>
                                        <p:tgtEl>
                                          <p:spTgt spid="19"/>
                                        </p:tgtEl>
                                        <p:attrNameLst>
                                          <p:attrName>ppt_x</p:attrName>
                                        </p:attrNameLst>
                                      </p:cBhvr>
                                      <p:tavLst>
                                        <p:tav tm="0">
                                          <p:val>
                                            <p:strVal val="#ppt_x"/>
                                          </p:val>
                                        </p:tav>
                                        <p:tav tm="100000">
                                          <p:val>
                                            <p:strVal val="#ppt_x"/>
                                          </p:val>
                                        </p:tav>
                                      </p:tavLst>
                                    </p:anim>
                                    <p:anim calcmode="lin" valueType="num">
                                      <p:cBhvr additive="base">
                                        <p:cTn id="70" dur="2000" fill="hold"/>
                                        <p:tgtEl>
                                          <p:spTgt spid="19"/>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2000" fill="hold"/>
                                        <p:tgtEl>
                                          <p:spTgt spid="9"/>
                                        </p:tgtEl>
                                        <p:attrNameLst>
                                          <p:attrName>ppt_x</p:attrName>
                                        </p:attrNameLst>
                                      </p:cBhvr>
                                      <p:tavLst>
                                        <p:tav tm="0">
                                          <p:val>
                                            <p:strVal val="#ppt_x"/>
                                          </p:val>
                                        </p:tav>
                                        <p:tav tm="100000">
                                          <p:val>
                                            <p:strVal val="#ppt_x"/>
                                          </p:val>
                                        </p:tav>
                                      </p:tavLst>
                                    </p:anim>
                                    <p:anim calcmode="lin" valueType="num">
                                      <p:cBhvr additive="base">
                                        <p:cTn id="74" dur="2000" fill="hold"/>
                                        <p:tgtEl>
                                          <p:spTgt spid="9"/>
                                        </p:tgtEl>
                                        <p:attrNameLst>
                                          <p:attrName>ppt_y</p:attrName>
                                        </p:attrNameLst>
                                      </p:cBhvr>
                                      <p:tavLst>
                                        <p:tav tm="0">
                                          <p:val>
                                            <p:strVal val="1+#ppt_h/2"/>
                                          </p:val>
                                        </p:tav>
                                        <p:tav tm="100000">
                                          <p:val>
                                            <p:strVal val="#ppt_y"/>
                                          </p:val>
                                        </p:tav>
                                      </p:tavLst>
                                    </p:anim>
                                  </p:childTnLst>
                                </p:cTn>
                              </p:par>
                            </p:childTnLst>
                          </p:cTn>
                        </p:par>
                        <p:par>
                          <p:cTn id="75" fill="hold" nodeType="afterGroup">
                            <p:stCondLst>
                              <p:cond delay="11000"/>
                            </p:stCondLst>
                            <p:childTnLst>
                              <p:par>
                                <p:cTn id="76" presetID="0" presetClass="path" presetSubtype="0" accel="50000" decel="50000" fill="hold" nodeType="afterEffect">
                                  <p:stCondLst>
                                    <p:cond delay="0"/>
                                  </p:stCondLst>
                                  <p:childTnLst>
                                    <p:animMotion origin="layout" path="M 0 -0.00555 C -0.01545 0.0377 -0.0309 0.08141 -0.09271 0.11008 C -0.15486 0.13876 -0.32118 0.15611 -0.37083 0.16651 " pathEditMode="relative" rAng="0" ptsTypes="aaA">
                                      <p:cBhvr>
                                        <p:cTn id="77" dur="2000" fill="hold"/>
                                        <p:tgtEl>
                                          <p:spTgt spid="19"/>
                                        </p:tgtEl>
                                        <p:attrNameLst>
                                          <p:attrName>ppt_x</p:attrName>
                                          <p:attrName>ppt_y</p:attrName>
                                        </p:attrNameLst>
                                      </p:cBhvr>
                                      <p:rCtr x="-18542" y="8603"/>
                                    </p:animMotion>
                                  </p:childTnLst>
                                </p:cTn>
                              </p:par>
                            </p:childTnLst>
                          </p:cTn>
                        </p:par>
                        <p:par>
                          <p:cTn id="78" fill="hold" nodeType="afterGroup">
                            <p:stCondLst>
                              <p:cond delay="13000"/>
                            </p:stCondLst>
                            <p:childTnLst>
                              <p:par>
                                <p:cTn id="79" presetID="0" presetClass="path" presetSubtype="0" accel="50000" decel="50000" fill="hold" nodeType="afterEffect">
                                  <p:stCondLst>
                                    <p:cond delay="0"/>
                                  </p:stCondLst>
                                  <p:childTnLst>
                                    <p:animMotion origin="layout" path="M 0 -3.77428E-6 C -0.01128 0.03146 -0.02187 0.06291 -0.0441 0.08164 C -0.06684 0.10084 -0.10712 0.10431 -0.13385 0.11286 C -0.16076 0.12165 -0.18524 0.13044 -0.20625 0.13414 C -0.2276 0.13784 -0.23993 0.13622 -0.26111 0.13414 C -0.28281 0.13206 -0.31337 0.1272 -0.33524 0.12096 C -0.35712 0.11471 -0.37465 0.10569 -0.39167 0.09667 " pathEditMode="relative" rAng="0" ptsTypes="aaaaaaA">
                                      <p:cBhvr>
                                        <p:cTn id="80" dur="2000" fill="hold"/>
                                        <p:tgtEl>
                                          <p:spTgt spid="9"/>
                                        </p:tgtEl>
                                        <p:attrNameLst>
                                          <p:attrName>ppt_x</p:attrName>
                                          <p:attrName>ppt_y</p:attrName>
                                        </p:attrNameLst>
                                      </p:cBhvr>
                                      <p:rCtr x="-19583" y="6892"/>
                                    </p:animMotion>
                                  </p:childTnLst>
                                </p:cTn>
                              </p:par>
                            </p:childTnLst>
                          </p:cTn>
                        </p:par>
                        <p:par>
                          <p:cTn id="81" fill="hold" nodeType="afterGroup">
                            <p:stCondLst>
                              <p:cond delay="15000"/>
                            </p:stCondLst>
                            <p:childTnLst>
                              <p:par>
                                <p:cTn id="82" presetID="10" presetClass="exit" presetSubtype="0" fill="hold" nodeType="afterEffect">
                                  <p:stCondLst>
                                    <p:cond delay="0"/>
                                  </p:stCondLst>
                                  <p:childTnLst>
                                    <p:animEffect transition="out" filter="fade">
                                      <p:cBhvr>
                                        <p:cTn id="83" dur="2000"/>
                                        <p:tgtEl>
                                          <p:spTgt spid="9"/>
                                        </p:tgtEl>
                                      </p:cBhvr>
                                    </p:animEffect>
                                    <p:set>
                                      <p:cBhvr>
                                        <p:cTn id="84" dur="1" fill="hold">
                                          <p:stCondLst>
                                            <p:cond delay="1999"/>
                                          </p:stCondLst>
                                        </p:cTn>
                                        <p:tgtEl>
                                          <p:spTgt spid="9"/>
                                        </p:tgtEl>
                                        <p:attrNameLst>
                                          <p:attrName>style.visibility</p:attrName>
                                        </p:attrNameLst>
                                      </p:cBhvr>
                                      <p:to>
                                        <p:strVal val="hidden"/>
                                      </p:to>
                                    </p:set>
                                  </p:childTnLst>
                                </p:cTn>
                              </p:par>
                            </p:childTnLst>
                          </p:cTn>
                        </p:par>
                        <p:par>
                          <p:cTn id="85" fill="hold" nodeType="afterGroup">
                            <p:stCondLst>
                              <p:cond delay="17000"/>
                            </p:stCondLst>
                            <p:childTnLst>
                              <p:par>
                                <p:cTn id="86" presetID="22" presetClass="entr" presetSubtype="8" repeatCount="3000" fill="hold" grpId="0" nodeType="afterEffect">
                                  <p:stCondLst>
                                    <p:cond delay="0"/>
                                  </p:stCondLst>
                                  <p:childTnLst>
                                    <p:set>
                                      <p:cBhvr>
                                        <p:cTn id="87" dur="1" fill="hold">
                                          <p:stCondLst>
                                            <p:cond delay="0"/>
                                          </p:stCondLst>
                                        </p:cTn>
                                        <p:tgtEl>
                                          <p:spTgt spid="54318"/>
                                        </p:tgtEl>
                                        <p:attrNameLst>
                                          <p:attrName>style.visibility</p:attrName>
                                        </p:attrNameLst>
                                      </p:cBhvr>
                                      <p:to>
                                        <p:strVal val="visible"/>
                                      </p:to>
                                    </p:set>
                                    <p:animEffect transition="in" filter="wipe(left)">
                                      <p:cBhvr>
                                        <p:cTn id="88" dur="2000"/>
                                        <p:tgtEl>
                                          <p:spTgt spid="54318"/>
                                        </p:tgtEl>
                                      </p:cBhvr>
                                    </p:animEffect>
                                  </p:childTnLst>
                                </p:cTn>
                              </p:par>
                            </p:childTnLst>
                          </p:cTn>
                        </p:par>
                        <p:par>
                          <p:cTn id="89" fill="hold" nodeType="afterGroup">
                            <p:stCondLst>
                              <p:cond delay="23000"/>
                            </p:stCondLst>
                            <p:childTnLst>
                              <p:par>
                                <p:cTn id="90" presetID="22" presetClass="entr" presetSubtype="8" repeatCount="5000" fill="hold" grpId="0" nodeType="afterEffect">
                                  <p:stCondLst>
                                    <p:cond delay="0"/>
                                  </p:stCondLst>
                                  <p:childTnLst>
                                    <p:set>
                                      <p:cBhvr>
                                        <p:cTn id="91" dur="1" fill="hold">
                                          <p:stCondLst>
                                            <p:cond delay="0"/>
                                          </p:stCondLst>
                                        </p:cTn>
                                        <p:tgtEl>
                                          <p:spTgt spid="54299"/>
                                        </p:tgtEl>
                                        <p:attrNameLst>
                                          <p:attrName>style.visibility</p:attrName>
                                        </p:attrNameLst>
                                      </p:cBhvr>
                                      <p:to>
                                        <p:strVal val="visible"/>
                                      </p:to>
                                    </p:set>
                                    <p:animEffect transition="in" filter="wipe(left)">
                                      <p:cBhvr>
                                        <p:cTn id="92" dur="2000"/>
                                        <p:tgtEl>
                                          <p:spTgt spid="54299"/>
                                        </p:tgtEl>
                                      </p:cBhvr>
                                    </p:animEffect>
                                  </p:childTnLst>
                                  <p:subTnLst>
                                    <p:audio>
                                      <p:cMediaNode>
                                        <p:cTn display="0" masterRel="sameClick">
                                          <p:stCondLst>
                                            <p:cond evt="begin" delay="0">
                                              <p:tn val="90"/>
                                            </p:cond>
                                          </p:stCondLst>
                                          <p:endCondLst>
                                            <p:cond evt="onStopAudio" delay="0">
                                              <p:tgtEl>
                                                <p:sldTgt/>
                                              </p:tgtEl>
                                            </p:cond>
                                          </p:endCondLst>
                                        </p:cTn>
                                        <p:tgtEl>
                                          <p:sndTgt r:embed="rId3" name="drumroll.wav"/>
                                        </p:tgtEl>
                                      </p:cMediaNode>
                                    </p:audio>
                                  </p:subTnLst>
                                </p:cTn>
                              </p:par>
                              <p:par>
                                <p:cTn id="93" presetID="4" presetClass="entr" presetSubtype="16" fill="hold" nodeType="withEffect">
                                  <p:stCondLst>
                                    <p:cond delay="0"/>
                                  </p:stCondLst>
                                  <p:childTnLst>
                                    <p:set>
                                      <p:cBhvr>
                                        <p:cTn id="94" dur="1" fill="hold">
                                          <p:stCondLst>
                                            <p:cond delay="0"/>
                                          </p:stCondLst>
                                        </p:cTn>
                                        <p:tgtEl>
                                          <p:spTgt spid="54300"/>
                                        </p:tgtEl>
                                        <p:attrNameLst>
                                          <p:attrName>style.visibility</p:attrName>
                                        </p:attrNameLst>
                                      </p:cBhvr>
                                      <p:to>
                                        <p:strVal val="visible"/>
                                      </p:to>
                                    </p:set>
                                    <p:animEffect transition="in" filter="box(in)">
                                      <p:cBhvr>
                                        <p:cTn id="95" dur="500"/>
                                        <p:tgtEl>
                                          <p:spTgt spid="54300"/>
                                        </p:tgtEl>
                                      </p:cBhvr>
                                    </p:animEffect>
                                  </p:childTnLst>
                                </p:cTn>
                              </p:par>
                            </p:childTnLst>
                          </p:cTn>
                        </p:par>
                        <p:par>
                          <p:cTn id="96" fill="hold" nodeType="afterGroup">
                            <p:stCondLst>
                              <p:cond delay="33000"/>
                            </p:stCondLst>
                            <p:childTnLst>
                              <p:par>
                                <p:cTn id="97" presetID="10" presetClass="exit" presetSubtype="0" fill="hold" nodeType="afterEffect">
                                  <p:stCondLst>
                                    <p:cond delay="0"/>
                                  </p:stCondLst>
                                  <p:childTnLst>
                                    <p:animEffect transition="out" filter="fade">
                                      <p:cBhvr>
                                        <p:cTn id="98" dur="2000"/>
                                        <p:tgtEl>
                                          <p:spTgt spid="19"/>
                                        </p:tgtEl>
                                      </p:cBhvr>
                                    </p:animEffect>
                                    <p:set>
                                      <p:cBhvr>
                                        <p:cTn id="99" dur="1" fill="hold">
                                          <p:stCondLst>
                                            <p:cond delay="1999"/>
                                          </p:stCondLst>
                                        </p:cTn>
                                        <p:tgtEl>
                                          <p:spTgt spid="19"/>
                                        </p:tgtEl>
                                        <p:attrNameLst>
                                          <p:attrName>style.visibility</p:attrName>
                                        </p:attrNameLst>
                                      </p:cBhvr>
                                      <p:to>
                                        <p:strVal val="hidden"/>
                                      </p:to>
                                    </p:set>
                                  </p:childTnLst>
                                </p:cTn>
                              </p:par>
                              <p:par>
                                <p:cTn id="100" presetID="0" presetClass="path" presetSubtype="0" accel="50000" decel="50000" fill="hold" nodeType="withEffect">
                                  <p:stCondLst>
                                    <p:cond delay="0"/>
                                  </p:stCondLst>
                                  <p:childTnLst>
                                    <p:animMotion origin="layout" path="M -0.22917 0.19426 C -0.14288 0.17206 -0.0566 0.14963 -0.02049 0.13876 " pathEditMode="relative" rAng="10800000" ptsTypes="aA">
                                      <p:cBhvr>
                                        <p:cTn id="101" dur="2000" fill="hold"/>
                                        <p:tgtEl>
                                          <p:spTgt spid="54321"/>
                                        </p:tgtEl>
                                        <p:attrNameLst>
                                          <p:attrName>ppt_x</p:attrName>
                                          <p:attrName>ppt_y</p:attrName>
                                        </p:attrNameLst>
                                      </p:cBhvr>
                                      <p:rCtr x="10434" y="-2775"/>
                                    </p:animMotion>
                                  </p:childTnLst>
                                </p:cTn>
                              </p:par>
                              <p:par>
                                <p:cTn id="102" presetID="0" presetClass="path" presetSubtype="0" accel="50000" decel="50000" fill="hold" nodeType="withEffect">
                                  <p:stCondLst>
                                    <p:cond delay="0"/>
                                  </p:stCondLst>
                                  <p:childTnLst>
                                    <p:animMotion origin="layout" path="M 1.45833E-6 -0.00139 C 0.01055 0.00555 0.02135 0.01273 0.0444 0.01088 C 0.06771 0.00926 0.11263 -0.00324 0.13854 -0.01227 C 0.16445 -0.02107 0.17773 -0.03056 0.19974 -0.04213 C 0.22174 -0.0537 0.24818 -0.06898 0.27083 -0.08148 C 0.29336 -0.09398 0.31979 -0.10741 0.33515 -0.1169 C 0.35052 -0.12639 0.3569 -0.13218 0.36341 -0.13727 " pathEditMode="relative" rAng="0" ptsTypes="AAAAAAA">
                                      <p:cBhvr>
                                        <p:cTn id="103" dur="3000" fill="hold"/>
                                        <p:tgtEl>
                                          <p:spTgt spid="54300"/>
                                        </p:tgtEl>
                                        <p:attrNameLst>
                                          <p:attrName>ppt_x</p:attrName>
                                          <p:attrName>ppt_y</p:attrName>
                                        </p:attrNameLst>
                                      </p:cBhvr>
                                      <p:rCtr x="18164" y="-6157"/>
                                    </p:animMotion>
                                  </p:childTnLst>
                                </p:cTn>
                              </p:par>
                              <p:par>
                                <p:cTn id="104" presetID="10" presetClass="exit" presetSubtype="0" fill="hold" nodeType="withEffect">
                                  <p:stCondLst>
                                    <p:cond delay="0"/>
                                  </p:stCondLst>
                                  <p:childTnLst>
                                    <p:animEffect transition="out" filter="fade">
                                      <p:cBhvr>
                                        <p:cTn id="105" dur="2000"/>
                                        <p:tgtEl>
                                          <p:spTgt spid="19"/>
                                        </p:tgtEl>
                                      </p:cBhvr>
                                    </p:animEffect>
                                    <p:set>
                                      <p:cBhvr>
                                        <p:cTn id="106" dur="1" fill="hold">
                                          <p:stCondLst>
                                            <p:cond delay="1999"/>
                                          </p:stCondLst>
                                        </p:cTn>
                                        <p:tgtEl>
                                          <p:spTgt spid="19"/>
                                        </p:tgtEl>
                                        <p:attrNameLst>
                                          <p:attrName>style.visibility</p:attrName>
                                        </p:attrNameLst>
                                      </p:cBhvr>
                                      <p:to>
                                        <p:strVal val="hidden"/>
                                      </p:to>
                                    </p:set>
                                  </p:childTnLst>
                                </p:cTn>
                              </p:par>
                              <p:par>
                                <p:cTn id="107" presetID="2" presetClass="exit" presetSubtype="2" fill="hold" nodeType="withEffect">
                                  <p:stCondLst>
                                    <p:cond delay="0"/>
                                  </p:stCondLst>
                                  <p:childTnLst>
                                    <p:anim calcmode="lin" valueType="num">
                                      <p:cBhvr additive="base">
                                        <p:cTn id="108" dur="2000"/>
                                        <p:tgtEl>
                                          <p:spTgt spid="54318"/>
                                        </p:tgtEl>
                                        <p:attrNameLst>
                                          <p:attrName>ppt_x</p:attrName>
                                        </p:attrNameLst>
                                      </p:cBhvr>
                                      <p:tavLst>
                                        <p:tav tm="0">
                                          <p:val>
                                            <p:strVal val="ppt_x"/>
                                          </p:val>
                                        </p:tav>
                                        <p:tav tm="100000">
                                          <p:val>
                                            <p:strVal val="1+ppt_w/2"/>
                                          </p:val>
                                        </p:tav>
                                      </p:tavLst>
                                    </p:anim>
                                    <p:anim calcmode="lin" valueType="num">
                                      <p:cBhvr additive="base">
                                        <p:cTn id="109" dur="2000"/>
                                        <p:tgtEl>
                                          <p:spTgt spid="54318"/>
                                        </p:tgtEl>
                                        <p:attrNameLst>
                                          <p:attrName>ppt_y</p:attrName>
                                        </p:attrNameLst>
                                      </p:cBhvr>
                                      <p:tavLst>
                                        <p:tav tm="0">
                                          <p:val>
                                            <p:strVal val="ppt_y"/>
                                          </p:val>
                                        </p:tav>
                                        <p:tav tm="100000">
                                          <p:val>
                                            <p:strVal val="ppt_y"/>
                                          </p:val>
                                        </p:tav>
                                      </p:tavLst>
                                    </p:anim>
                                    <p:set>
                                      <p:cBhvr>
                                        <p:cTn id="110" dur="1" fill="hold">
                                          <p:stCondLst>
                                            <p:cond delay="1999"/>
                                          </p:stCondLst>
                                        </p:cTn>
                                        <p:tgtEl>
                                          <p:spTgt spid="54318"/>
                                        </p:tgtEl>
                                        <p:attrNameLst>
                                          <p:attrName>style.visibility</p:attrName>
                                        </p:attrNameLst>
                                      </p:cBhvr>
                                      <p:to>
                                        <p:strVal val="hidden"/>
                                      </p:to>
                                    </p:set>
                                  </p:childTnLst>
                                </p:cTn>
                              </p:par>
                            </p:childTnLst>
                          </p:cTn>
                        </p:par>
                        <p:par>
                          <p:cTn id="111" fill="hold" nodeType="afterGroup">
                            <p:stCondLst>
                              <p:cond delay="36000"/>
                            </p:stCondLst>
                            <p:childTnLst>
                              <p:par>
                                <p:cTn id="112" presetID="2" presetClass="exit" presetSubtype="2" fill="hold" nodeType="afterEffect">
                                  <p:stCondLst>
                                    <p:cond delay="0"/>
                                  </p:stCondLst>
                                  <p:childTnLst>
                                    <p:anim calcmode="lin" valueType="num">
                                      <p:cBhvr additive="base">
                                        <p:cTn id="113" dur="2000"/>
                                        <p:tgtEl>
                                          <p:spTgt spid="54299"/>
                                        </p:tgtEl>
                                        <p:attrNameLst>
                                          <p:attrName>ppt_x</p:attrName>
                                        </p:attrNameLst>
                                      </p:cBhvr>
                                      <p:tavLst>
                                        <p:tav tm="0">
                                          <p:val>
                                            <p:strVal val="ppt_x"/>
                                          </p:val>
                                        </p:tav>
                                        <p:tav tm="100000">
                                          <p:val>
                                            <p:strVal val="1+ppt_w/2"/>
                                          </p:val>
                                        </p:tav>
                                      </p:tavLst>
                                    </p:anim>
                                    <p:anim calcmode="lin" valueType="num">
                                      <p:cBhvr additive="base">
                                        <p:cTn id="114" dur="2000"/>
                                        <p:tgtEl>
                                          <p:spTgt spid="54299"/>
                                        </p:tgtEl>
                                        <p:attrNameLst>
                                          <p:attrName>ppt_y</p:attrName>
                                        </p:attrNameLst>
                                      </p:cBhvr>
                                      <p:tavLst>
                                        <p:tav tm="0">
                                          <p:val>
                                            <p:strVal val="ppt_y"/>
                                          </p:val>
                                        </p:tav>
                                        <p:tav tm="100000">
                                          <p:val>
                                            <p:strVal val="ppt_y"/>
                                          </p:val>
                                        </p:tav>
                                      </p:tavLst>
                                    </p:anim>
                                    <p:set>
                                      <p:cBhvr>
                                        <p:cTn id="115" dur="1" fill="hold">
                                          <p:stCondLst>
                                            <p:cond delay="1999"/>
                                          </p:stCondLst>
                                        </p:cTn>
                                        <p:tgtEl>
                                          <p:spTgt spid="54299"/>
                                        </p:tgtEl>
                                        <p:attrNameLst>
                                          <p:attrName>style.visibility</p:attrName>
                                        </p:attrNameLst>
                                      </p:cBhvr>
                                      <p:to>
                                        <p:strVal val="hidden"/>
                                      </p:to>
                                    </p:se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0" presetClass="exit" presetSubtype="0" fill="hold" grpId="1" nodeType="clickEffect">
                                  <p:stCondLst>
                                    <p:cond delay="0"/>
                                  </p:stCondLst>
                                  <p:childTnLst>
                                    <p:animEffect transition="out" filter="fade">
                                      <p:cBhvr>
                                        <p:cTn id="119" dur="2000"/>
                                        <p:tgtEl>
                                          <p:spTgt spid="13"/>
                                        </p:tgtEl>
                                      </p:cBhvr>
                                    </p:animEffect>
                                    <p:set>
                                      <p:cBhvr>
                                        <p:cTn id="120" dur="1" fill="hold">
                                          <p:stCondLst>
                                            <p:cond delay="1999"/>
                                          </p:stCondLst>
                                        </p:cTn>
                                        <p:tgtEl>
                                          <p:spTgt spid="13"/>
                                        </p:tgtEl>
                                        <p:attrNameLst>
                                          <p:attrName>style.visibility</p:attrName>
                                        </p:attrNameLst>
                                      </p:cBhvr>
                                      <p:to>
                                        <p:strVal val="hidden"/>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2" fill="hold" grpId="0" nodeType="clickEffect">
                                  <p:stCondLst>
                                    <p:cond delay="0"/>
                                  </p:stCondLst>
                                  <p:childTnLst>
                                    <p:set>
                                      <p:cBhvr>
                                        <p:cTn id="124" dur="1" fill="hold">
                                          <p:stCondLst>
                                            <p:cond delay="0"/>
                                          </p:stCondLst>
                                        </p:cTn>
                                        <p:tgtEl>
                                          <p:spTgt spid="54301"/>
                                        </p:tgtEl>
                                        <p:attrNameLst>
                                          <p:attrName>style.visibility</p:attrName>
                                        </p:attrNameLst>
                                      </p:cBhvr>
                                      <p:to>
                                        <p:strVal val="visible"/>
                                      </p:to>
                                    </p:set>
                                    <p:animEffect transition="in" filter="wipe(right)">
                                      <p:cBhvr>
                                        <p:cTn id="125" dur="3000"/>
                                        <p:tgtEl>
                                          <p:spTgt spid="54301"/>
                                        </p:tgtEl>
                                      </p:cBhvr>
                                    </p:animEffect>
                                  </p:childTnLst>
                                </p:cTn>
                              </p:par>
                            </p:childTnLst>
                          </p:cTn>
                        </p:par>
                        <p:par>
                          <p:cTn id="126" fill="hold" nodeType="afterGroup">
                            <p:stCondLst>
                              <p:cond delay="3000"/>
                            </p:stCondLst>
                            <p:childTnLst>
                              <p:par>
                                <p:cTn id="127" presetID="23" presetClass="entr" presetSubtype="16" repeatCount="indefinite" fill="hold" grpId="0" nodeType="afterEffect">
                                  <p:stCondLst>
                                    <p:cond delay="0"/>
                                  </p:stCondLst>
                                  <p:childTnLst>
                                    <p:set>
                                      <p:cBhvr>
                                        <p:cTn id="128" dur="1" fill="hold">
                                          <p:stCondLst>
                                            <p:cond delay="0"/>
                                          </p:stCondLst>
                                        </p:cTn>
                                        <p:tgtEl>
                                          <p:spTgt spid="54317"/>
                                        </p:tgtEl>
                                        <p:attrNameLst>
                                          <p:attrName>style.visibility</p:attrName>
                                        </p:attrNameLst>
                                      </p:cBhvr>
                                      <p:to>
                                        <p:strVal val="visible"/>
                                      </p:to>
                                    </p:set>
                                    <p:anim calcmode="lin" valueType="num">
                                      <p:cBhvr>
                                        <p:cTn id="129" dur="250" fill="hold"/>
                                        <p:tgtEl>
                                          <p:spTgt spid="54317"/>
                                        </p:tgtEl>
                                        <p:attrNameLst>
                                          <p:attrName>ppt_w</p:attrName>
                                        </p:attrNameLst>
                                      </p:cBhvr>
                                      <p:tavLst>
                                        <p:tav tm="0">
                                          <p:val>
                                            <p:fltVal val="0"/>
                                          </p:val>
                                        </p:tav>
                                        <p:tav tm="100000">
                                          <p:val>
                                            <p:strVal val="#ppt_w"/>
                                          </p:val>
                                        </p:tav>
                                      </p:tavLst>
                                    </p:anim>
                                    <p:anim calcmode="lin" valueType="num">
                                      <p:cBhvr>
                                        <p:cTn id="130" dur="250" fill="hold"/>
                                        <p:tgtEl>
                                          <p:spTgt spid="54317"/>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27"/>
                                            </p:cond>
                                          </p:stCondLst>
                                        </p:cTn>
                                        <p:tgtEl>
                                          <p:spTgt spid="54317"/>
                                        </p:tgtEl>
                                        <p:attrNameLst>
                                          <p:attrName>style.visibility</p:attrName>
                                        </p:attrNameLst>
                                      </p:cBhvr>
                                      <p:to>
                                        <p:strVal val="hidden"/>
                                      </p:to>
                                    </p:set>
                                    <p:audio>
                                      <p:cMediaNode>
                                        <p:cTn display="0" masterRel="sameClick">
                                          <p:stCondLst>
                                            <p:cond evt="begin" delay="0">
                                              <p:tn val="127"/>
                                            </p:cond>
                                          </p:stCondLst>
                                          <p:endCondLst>
                                            <p:cond evt="onStopAudio" delay="0">
                                              <p:tgtEl>
                                                <p:sldTgt/>
                                              </p:tgtEl>
                                            </p:cond>
                                          </p:endCondLst>
                                        </p:cTn>
                                        <p:tgtEl>
                                          <p:sndTgt r:embed="rId2" name="bomb.wav"/>
                                        </p:tgtEl>
                                      </p:cMediaNode>
                                    </p:audio>
                                  </p:subTnLst>
                                </p:cTn>
                              </p:par>
                            </p:childTnLst>
                          </p:cTn>
                        </p:par>
                        <p:par>
                          <p:cTn id="131" fill="hold" nodeType="afterGroup">
                            <p:stCondLst>
                              <p:cond delay="3250"/>
                            </p:stCondLst>
                            <p:childTnLst>
                              <p:par>
                                <p:cTn id="132" presetID="22" presetClass="entr" presetSubtype="8" repeatCount="indefinite" fill="hold" nodeType="afterEffect">
                                  <p:stCondLst>
                                    <p:cond delay="0"/>
                                  </p:stCondLst>
                                  <p:endCondLst>
                                    <p:cond evt="onNext" delay="0">
                                      <p:tgtEl>
                                        <p:sldTgt/>
                                      </p:tgtEl>
                                    </p:cond>
                                  </p:endCondLst>
                                  <p:childTnLst>
                                    <p:set>
                                      <p:cBhvr>
                                        <p:cTn id="133" dur="1" fill="hold">
                                          <p:stCondLst>
                                            <p:cond delay="0"/>
                                          </p:stCondLst>
                                        </p:cTn>
                                        <p:tgtEl>
                                          <p:spTgt spid="15"/>
                                        </p:tgtEl>
                                        <p:attrNameLst>
                                          <p:attrName>style.visibility</p:attrName>
                                        </p:attrNameLst>
                                      </p:cBhvr>
                                      <p:to>
                                        <p:strVal val="visible"/>
                                      </p:to>
                                    </p:set>
                                    <p:animEffect transition="in" filter="wipe(left)">
                                      <p:cBhvr>
                                        <p:cTn id="134" dur="500"/>
                                        <p:tgtEl>
                                          <p:spTgt spid="15"/>
                                        </p:tgtEl>
                                      </p:cBhvr>
                                    </p:animEffect>
                                  </p:childTnLst>
                                  <p:subTnLst>
                                    <p:audio>
                                      <p:cMediaNode>
                                        <p:cTn display="0" masterRel="sameClick">
                                          <p:stCondLst>
                                            <p:cond evt="begin" delay="0">
                                              <p:tn val="132"/>
                                            </p:cond>
                                          </p:stCondLst>
                                          <p:endCondLst>
                                            <p:cond evt="onStopAudio" delay="0">
                                              <p:tgtEl>
                                                <p:sldTgt/>
                                              </p:tgtEl>
                                            </p:cond>
                                          </p:endCondLst>
                                        </p:cTn>
                                        <p:tgtEl>
                                          <p:sndTgt r:embed="rId2" name="bomb.wav"/>
                                        </p:tgtEl>
                                      </p:cMediaNode>
                                    </p:audio>
                                  </p:subTnLst>
                                </p:cTn>
                              </p:par>
                            </p:childTnLst>
                          </p:cTn>
                        </p:par>
                        <p:par>
                          <p:cTn id="135" fill="hold" nodeType="afterGroup">
                            <p:stCondLst>
                              <p:cond delay="3750"/>
                            </p:stCondLst>
                            <p:childTnLst>
                              <p:par>
                                <p:cTn id="136" presetID="22" presetClass="entr" presetSubtype="4" repeatCount="indefinite" fill="hold" nodeType="afterEffect">
                                  <p:stCondLst>
                                    <p:cond delay="0"/>
                                  </p:stCondLst>
                                  <p:endCondLst>
                                    <p:cond evt="onNext" delay="0">
                                      <p:tgtEl>
                                        <p:sldTgt/>
                                      </p:tgtEl>
                                    </p:cond>
                                  </p:endCondLst>
                                  <p:childTnLst>
                                    <p:set>
                                      <p:cBhvr>
                                        <p:cTn id="137" dur="1" fill="hold">
                                          <p:stCondLst>
                                            <p:cond delay="0"/>
                                          </p:stCondLst>
                                        </p:cTn>
                                        <p:tgtEl>
                                          <p:spTgt spid="12"/>
                                        </p:tgtEl>
                                        <p:attrNameLst>
                                          <p:attrName>style.visibility</p:attrName>
                                        </p:attrNameLst>
                                      </p:cBhvr>
                                      <p:to>
                                        <p:strVal val="visible"/>
                                      </p:to>
                                    </p:set>
                                    <p:animEffect transition="in" filter="wipe(down)">
                                      <p:cBhvr>
                                        <p:cTn id="138" dur="500"/>
                                        <p:tgtEl>
                                          <p:spTgt spid="12"/>
                                        </p:tgtEl>
                                      </p:cBhvr>
                                    </p:animEffect>
                                  </p:childTnLst>
                                  <p:subTnLst>
                                    <p:audio>
                                      <p:cMediaNode>
                                        <p:cTn display="0" masterRel="sameClick">
                                          <p:stCondLst>
                                            <p:cond evt="begin" delay="0">
                                              <p:tn val="136"/>
                                            </p:cond>
                                          </p:stCondLst>
                                          <p:endCondLst>
                                            <p:cond evt="onStopAudio" delay="0">
                                              <p:tgtEl>
                                                <p:sldTgt/>
                                              </p:tgtEl>
                                            </p:cond>
                                          </p:endCondLst>
                                        </p:cTn>
                                        <p:tgtEl>
                                          <p:sndTgt r:embed="rId2" name="bomb.wav"/>
                                        </p:tgtEl>
                                      </p:cMediaNode>
                                    </p:audio>
                                  </p:subTnLst>
                                </p:cTn>
                              </p:par>
                            </p:childTnLst>
                          </p:cTn>
                        </p:par>
                        <p:par>
                          <p:cTn id="139" fill="hold" nodeType="afterGroup">
                            <p:stCondLst>
                              <p:cond delay="4250"/>
                            </p:stCondLst>
                            <p:childTnLst>
                              <p:par>
                                <p:cTn id="140" presetID="22" presetClass="entr" presetSubtype="1" repeatCount="indefinite" fill="hold" nodeType="afterEffect">
                                  <p:stCondLst>
                                    <p:cond delay="0"/>
                                  </p:stCondLst>
                                  <p:endCondLst>
                                    <p:cond evt="onNext" delay="0">
                                      <p:tgtEl>
                                        <p:sldTgt/>
                                      </p:tgtEl>
                                    </p:cond>
                                  </p:endCondLst>
                                  <p:childTnLst>
                                    <p:set>
                                      <p:cBhvr>
                                        <p:cTn id="141" dur="1" fill="hold">
                                          <p:stCondLst>
                                            <p:cond delay="0"/>
                                          </p:stCondLst>
                                        </p:cTn>
                                        <p:tgtEl>
                                          <p:spTgt spid="11"/>
                                        </p:tgtEl>
                                        <p:attrNameLst>
                                          <p:attrName>style.visibility</p:attrName>
                                        </p:attrNameLst>
                                      </p:cBhvr>
                                      <p:to>
                                        <p:strVal val="visible"/>
                                      </p:to>
                                    </p:set>
                                    <p:animEffect transition="in" filter="wipe(up)">
                                      <p:cBhvr>
                                        <p:cTn id="142" dur="500"/>
                                        <p:tgtEl>
                                          <p:spTgt spid="11"/>
                                        </p:tgtEl>
                                      </p:cBhvr>
                                    </p:animEffect>
                                  </p:childTnLst>
                                  <p:subTnLst>
                                    <p:audio>
                                      <p:cMediaNode>
                                        <p:cTn display="0" masterRel="sameClick">
                                          <p:stCondLst>
                                            <p:cond evt="begin" delay="0">
                                              <p:tn val="140"/>
                                            </p:cond>
                                          </p:stCondLst>
                                          <p:endCondLst>
                                            <p:cond evt="onStopAudio" delay="0">
                                              <p:tgtEl>
                                                <p:sldTgt/>
                                              </p:tgtEl>
                                            </p:cond>
                                          </p:endCondLst>
                                        </p:cTn>
                                        <p:tgtEl>
                                          <p:sndTgt r:embed="rId2" name="bomb.wav"/>
                                        </p:tgtEl>
                                      </p:cMediaNode>
                                    </p:audio>
                                  </p:subTnLst>
                                </p:cTn>
                              </p:par>
                            </p:childTnLst>
                          </p:cTn>
                        </p:par>
                        <p:par>
                          <p:cTn id="143" fill="hold" nodeType="afterGroup">
                            <p:stCondLst>
                              <p:cond delay="4750"/>
                            </p:stCondLst>
                            <p:childTnLst>
                              <p:par>
                                <p:cTn id="144" presetID="22" presetClass="entr" presetSubtype="2" repeatCount="indefinite" fill="hold" nodeType="afterEffect">
                                  <p:stCondLst>
                                    <p:cond delay="0"/>
                                  </p:stCondLst>
                                  <p:endCondLst>
                                    <p:cond evt="onNext" delay="0">
                                      <p:tgtEl>
                                        <p:sldTgt/>
                                      </p:tgtEl>
                                    </p:cond>
                                  </p:endCondLst>
                                  <p:childTnLst>
                                    <p:set>
                                      <p:cBhvr>
                                        <p:cTn id="145" dur="1" fill="hold">
                                          <p:stCondLst>
                                            <p:cond delay="0"/>
                                          </p:stCondLst>
                                        </p:cTn>
                                        <p:tgtEl>
                                          <p:spTgt spid="10"/>
                                        </p:tgtEl>
                                        <p:attrNameLst>
                                          <p:attrName>style.visibility</p:attrName>
                                        </p:attrNameLst>
                                      </p:cBhvr>
                                      <p:to>
                                        <p:strVal val="visible"/>
                                      </p:to>
                                    </p:set>
                                    <p:animEffect transition="in" filter="wipe(right)">
                                      <p:cBhvr>
                                        <p:cTn id="146" dur="500"/>
                                        <p:tgtEl>
                                          <p:spTgt spid="10"/>
                                        </p:tgtEl>
                                      </p:cBhvr>
                                    </p:animEffect>
                                  </p:childTnLst>
                                  <p:subTnLst>
                                    <p:audio>
                                      <p:cMediaNode>
                                        <p:cTn display="0" masterRel="sameClick">
                                          <p:stCondLst>
                                            <p:cond evt="begin" delay="0">
                                              <p:tn val="144"/>
                                            </p:cond>
                                          </p:stCondLst>
                                          <p:endCondLst>
                                            <p:cond evt="onStopAudio" delay="0">
                                              <p:tgtEl>
                                                <p:sldTgt/>
                                              </p:tgtEl>
                                            </p:cond>
                                          </p:endCondLst>
                                        </p:cTn>
                                        <p:tgtEl>
                                          <p:sndTgt r:embed="rId2" name="bomb.wav"/>
                                        </p:tgtEl>
                                      </p:cMediaNode>
                                    </p:audio>
                                  </p:subTnLst>
                                </p:cTn>
                              </p:par>
                            </p:childTnLst>
                          </p:cTn>
                        </p:par>
                        <p:par>
                          <p:cTn id="147" fill="hold" nodeType="afterGroup">
                            <p:stCondLst>
                              <p:cond delay="5250"/>
                            </p:stCondLst>
                            <p:childTnLst>
                              <p:par>
                                <p:cTn id="148" presetID="22" presetClass="entr" presetSubtype="1" repeatCount="indefinite" fill="hold" nodeType="afterEffect">
                                  <p:stCondLst>
                                    <p:cond delay="0"/>
                                  </p:stCondLst>
                                  <p:endCondLst>
                                    <p:cond evt="onNext" delay="0">
                                      <p:tgtEl>
                                        <p:sldTgt/>
                                      </p:tgtEl>
                                    </p:cond>
                                  </p:endCondLst>
                                  <p:childTnLst>
                                    <p:set>
                                      <p:cBhvr>
                                        <p:cTn id="149" dur="1" fill="hold">
                                          <p:stCondLst>
                                            <p:cond delay="0"/>
                                          </p:stCondLst>
                                        </p:cTn>
                                        <p:tgtEl>
                                          <p:spTgt spid="18"/>
                                        </p:tgtEl>
                                        <p:attrNameLst>
                                          <p:attrName>style.visibility</p:attrName>
                                        </p:attrNameLst>
                                      </p:cBhvr>
                                      <p:to>
                                        <p:strVal val="visible"/>
                                      </p:to>
                                    </p:set>
                                    <p:animEffect transition="in" filter="wipe(up)">
                                      <p:cBhvr>
                                        <p:cTn id="150" dur="500"/>
                                        <p:tgtEl>
                                          <p:spTgt spid="18"/>
                                        </p:tgtEl>
                                      </p:cBhvr>
                                    </p:animEffect>
                                  </p:childTnLst>
                                  <p:subTnLst>
                                    <p:audio>
                                      <p:cMediaNode>
                                        <p:cTn display="0" masterRel="sameClick">
                                          <p:stCondLst>
                                            <p:cond evt="begin" delay="0">
                                              <p:tn val="148"/>
                                            </p:cond>
                                          </p:stCondLst>
                                          <p:endCondLst>
                                            <p:cond evt="onStopAudio" delay="0">
                                              <p:tgtEl>
                                                <p:sldTgt/>
                                              </p:tgtEl>
                                            </p:cond>
                                          </p:endCondLst>
                                        </p:cTn>
                                        <p:tgtEl>
                                          <p:sndTgt r:embed="rId2" name="bomb.wav"/>
                                        </p:tgtEl>
                                      </p:cMediaNode>
                                    </p:audio>
                                  </p:subTnLst>
                                </p:cTn>
                              </p:par>
                            </p:childTnLst>
                          </p:cTn>
                        </p:par>
                        <p:par>
                          <p:cTn id="151" fill="hold" nodeType="afterGroup">
                            <p:stCondLst>
                              <p:cond delay="5750"/>
                            </p:stCondLst>
                            <p:childTnLst>
                              <p:par>
                                <p:cTn id="152" presetID="10" presetClass="exit" presetSubtype="0" fill="hold" grpId="1" nodeType="afterEffect">
                                  <p:stCondLst>
                                    <p:cond delay="0"/>
                                  </p:stCondLst>
                                  <p:childTnLst>
                                    <p:animEffect transition="out" filter="fade">
                                      <p:cBhvr>
                                        <p:cTn id="153" dur="2000"/>
                                        <p:tgtEl>
                                          <p:spTgt spid="17"/>
                                        </p:tgtEl>
                                      </p:cBhvr>
                                    </p:animEffect>
                                    <p:set>
                                      <p:cBhvr>
                                        <p:cTn id="154" dur="1" fill="hold">
                                          <p:stCondLst>
                                            <p:cond delay="1999"/>
                                          </p:stCondLst>
                                        </p:cTn>
                                        <p:tgtEl>
                                          <p:spTgt spid="17"/>
                                        </p:tgtEl>
                                        <p:attrNameLst>
                                          <p:attrName>style.visibility</p:attrName>
                                        </p:attrNameLst>
                                      </p:cBhvr>
                                      <p:to>
                                        <p:strVal val="hidden"/>
                                      </p:to>
                                    </p:set>
                                  </p:childTnLst>
                                </p:cTn>
                              </p:par>
                            </p:childTnLst>
                          </p:cTn>
                        </p:par>
                        <p:par>
                          <p:cTn id="155" fill="hold" nodeType="afterGroup">
                            <p:stCondLst>
                              <p:cond delay="7750"/>
                            </p:stCondLst>
                            <p:childTnLst>
                              <p:par>
                                <p:cTn id="156" presetID="10" presetClass="exit" presetSubtype="0" fill="hold" nodeType="afterEffect">
                                  <p:stCondLst>
                                    <p:cond delay="0"/>
                                  </p:stCondLst>
                                  <p:childTnLst>
                                    <p:animEffect transition="out" filter="fade">
                                      <p:cBhvr>
                                        <p:cTn id="157" dur="2000"/>
                                        <p:tgtEl>
                                          <p:spTgt spid="11"/>
                                        </p:tgtEl>
                                      </p:cBhvr>
                                    </p:animEffect>
                                    <p:set>
                                      <p:cBhvr>
                                        <p:cTn id="158" dur="1" fill="hold">
                                          <p:stCondLst>
                                            <p:cond delay="1999"/>
                                          </p:stCondLst>
                                        </p:cTn>
                                        <p:tgtEl>
                                          <p:spTgt spid="11"/>
                                        </p:tgtEl>
                                        <p:attrNameLst>
                                          <p:attrName>style.visibility</p:attrName>
                                        </p:attrNameLst>
                                      </p:cBhvr>
                                      <p:to>
                                        <p:strVal val="hidden"/>
                                      </p:to>
                                    </p:set>
                                  </p:childTnLst>
                                  <p:subTnLst>
                                    <p:audio>
                                      <p:cMediaNode>
                                        <p:cTn display="0" masterRel="sameClick">
                                          <p:stCondLst>
                                            <p:cond evt="begin" delay="0">
                                              <p:tn val="156"/>
                                            </p:cond>
                                          </p:stCondLst>
                                          <p:endCondLst>
                                            <p:cond evt="onStopAudio" delay="0">
                                              <p:tgtEl>
                                                <p:sldTgt/>
                                              </p:tgtEl>
                                            </p:cond>
                                          </p:endCondLst>
                                        </p:cTn>
                                        <p:tgtEl>
                                          <p:sndTgt r:embed="rId2" name="bomb.wav"/>
                                        </p:tgtEl>
                                      </p:cMediaNode>
                                    </p:audio>
                                  </p:subTnLst>
                                </p:cTn>
                              </p:par>
                              <p:par>
                                <p:cTn id="159" presetID="10" presetClass="exit" presetSubtype="0" fill="hold" grpId="1" nodeType="withEffect">
                                  <p:stCondLst>
                                    <p:cond delay="0"/>
                                  </p:stCondLst>
                                  <p:childTnLst>
                                    <p:animEffect transition="out" filter="fade">
                                      <p:cBhvr>
                                        <p:cTn id="160" dur="2000"/>
                                        <p:tgtEl>
                                          <p:spTgt spid="54301"/>
                                        </p:tgtEl>
                                      </p:cBhvr>
                                    </p:animEffect>
                                    <p:set>
                                      <p:cBhvr>
                                        <p:cTn id="161" dur="1" fill="hold">
                                          <p:stCondLst>
                                            <p:cond delay="1999"/>
                                          </p:stCondLst>
                                        </p:cTn>
                                        <p:tgtEl>
                                          <p:spTgt spid="54301"/>
                                        </p:tgtEl>
                                        <p:attrNameLst>
                                          <p:attrName>style.visibility</p:attrName>
                                        </p:attrNameLst>
                                      </p:cBhvr>
                                      <p:to>
                                        <p:strVal val="hidden"/>
                                      </p:to>
                                    </p:se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22" presetClass="entr" presetSubtype="8" repeatCount="3000" fill="hold" grpId="0" nodeType="clickEffect">
                                  <p:stCondLst>
                                    <p:cond delay="0"/>
                                  </p:stCondLst>
                                  <p:childTnLst>
                                    <p:set>
                                      <p:cBhvr>
                                        <p:cTn id="165" dur="1" fill="hold">
                                          <p:stCondLst>
                                            <p:cond delay="0"/>
                                          </p:stCondLst>
                                        </p:cTn>
                                        <p:tgtEl>
                                          <p:spTgt spid="20"/>
                                        </p:tgtEl>
                                        <p:attrNameLst>
                                          <p:attrName>style.visibility</p:attrName>
                                        </p:attrNameLst>
                                      </p:cBhvr>
                                      <p:to>
                                        <p:strVal val="visible"/>
                                      </p:to>
                                    </p:set>
                                    <p:animEffect transition="in" filter="wipe(left)">
                                      <p:cBhvr>
                                        <p:cTn id="166" dur="2000"/>
                                        <p:tgtEl>
                                          <p:spTgt spid="20"/>
                                        </p:tgtEl>
                                      </p:cBhvr>
                                    </p:animEffect>
                                  </p:childTnLst>
                                  <p:subTnLst>
                                    <p:audio>
                                      <p:cMediaNode>
                                        <p:cTn display="0" masterRel="sameClick">
                                          <p:stCondLst>
                                            <p:cond evt="begin" delay="0">
                                              <p:tn val="164"/>
                                            </p:cond>
                                          </p:stCondLst>
                                          <p:endCondLst>
                                            <p:cond evt="onStopAudio" delay="0">
                                              <p:tgtEl>
                                                <p:sldTgt/>
                                              </p:tgtEl>
                                            </p:cond>
                                          </p:endCondLst>
                                        </p:cTn>
                                        <p:tgtEl>
                                          <p:sndTgt r:embed="rId3" name="drumroll.wav"/>
                                        </p:tgtEl>
                                      </p:cMediaNode>
                                    </p:audio>
                                  </p:subTnLst>
                                </p:cTn>
                              </p:par>
                            </p:childTnLst>
                          </p:cTn>
                        </p:par>
                        <p:par>
                          <p:cTn id="167" fill="hold" nodeType="afterGroup">
                            <p:stCondLst>
                              <p:cond delay="6000"/>
                            </p:stCondLst>
                            <p:childTnLst>
                              <p:par>
                                <p:cTn id="168" presetID="0" presetClass="path" presetSubtype="0" accel="50000" decel="50000" fill="hold" grpId="1" nodeType="afterEffect">
                                  <p:stCondLst>
                                    <p:cond delay="0"/>
                                  </p:stCondLst>
                                  <p:childTnLst>
                                    <p:animMotion origin="layout" path="M -0.04445 0.09482 C -0.02778 0.09297 -0.01094 0.09112 0.0066 0.08858 C 0.02396 0.08603 0.04444 0.08233 0.06041 0.07933 C 0.07621 0.07609 0.08785 0.06823 0.10225 0.06961 C 0.11666 0.07123 0.13264 0.08788 0.14653 0.08858 C 0.16041 0.08904 0.1776 0.07794 0.18611 0.07285 C 0.19479 0.06799 0.19583 0.06406 0.19774 0.05874 C 0.19948 0.05366 0.18993 0.05412 0.19774 0.04163 C 0.20538 0.02914 0.23437 -0.00462 0.24444 -0.01642 C 0.25434 -0.02798 0.25347 -0.02474 0.25816 -0.02891 C 0.26302 -0.03307 0.26389 -0.03469 0.27239 -0.04139 C 0.2809 -0.04787 0.29878 -0.06175 0.30972 -0.06799 C 0.32048 -0.074 0.32743 -0.07447 0.33767 -0.07886 C 0.34809 -0.08325 0.36406 -0.09019 0.37257 -0.09436 C 0.38107 -0.09875 0.38489 -0.10222 0.38889 -0.10546 " pathEditMode="relative" rAng="0" ptsTypes="aaaaaaaaaaaaaaA">
                                      <p:cBhvr>
                                        <p:cTn id="169" dur="2000" fill="hold"/>
                                        <p:tgtEl>
                                          <p:spTgt spid="20"/>
                                        </p:tgtEl>
                                        <p:attrNameLst>
                                          <p:attrName>ppt_x</p:attrName>
                                          <p:attrName>ppt_y</p:attrName>
                                        </p:attrNameLst>
                                      </p:cBhvr>
                                      <p:rCtr x="21667" y="-10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7" grpId="0" animBg="1"/>
      <p:bldP spid="17" grpId="1" animBg="1"/>
      <p:bldP spid="54278" grpId="0" animBg="1"/>
      <p:bldP spid="54299" grpId="0" animBg="1"/>
      <p:bldP spid="54318" grpId="0" animBg="1"/>
      <p:bldP spid="54301" grpId="0" animBg="1"/>
      <p:bldP spid="54301" grpId="1" animBg="1"/>
      <p:bldP spid="54317" grpId="0" animBg="1"/>
      <p:bldP spid="20" grpId="0" animBg="1"/>
      <p:bldP spid="2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luoc do ">
            <a:extLst>
              <a:ext uri="{FF2B5EF4-FFF2-40B4-BE49-F238E27FC236}">
                <a16:creationId xmlns:a16="http://schemas.microsoft.com/office/drawing/2014/main" id="{51814AD1-D71F-432F-AAA4-624C0C79B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14400"/>
            <a:ext cx="9144000" cy="5334000"/>
          </a:xfrm>
          <a:prstGeom prst="rect">
            <a:avLst/>
          </a:prstGeom>
          <a:solidFill>
            <a:srgbClr val="00FF00"/>
          </a:solidFill>
          <a:ln w="9525">
            <a:pattFill prst="pct5">
              <a:fgClr>
                <a:srgbClr val="FF0000"/>
              </a:fgClr>
              <a:bgClr>
                <a:srgbClr val="FF0000"/>
              </a:bgClr>
            </a:pattFill>
            <a:miter lim="800000"/>
            <a:headEnd/>
            <a:tailEnd/>
          </a:ln>
        </p:spPr>
      </p:pic>
      <p:sp>
        <p:nvSpPr>
          <p:cNvPr id="27651" name="Freeform 3">
            <a:extLst>
              <a:ext uri="{FF2B5EF4-FFF2-40B4-BE49-F238E27FC236}">
                <a16:creationId xmlns:a16="http://schemas.microsoft.com/office/drawing/2014/main" id="{1121ACDB-CDCD-495E-BC2D-E9E088E5988F}"/>
              </a:ext>
            </a:extLst>
          </p:cNvPr>
          <p:cNvSpPr>
            <a:spLocks/>
          </p:cNvSpPr>
          <p:nvPr/>
        </p:nvSpPr>
        <p:spPr bwMode="auto">
          <a:xfrm>
            <a:off x="7543800" y="990600"/>
            <a:ext cx="1828800" cy="2057400"/>
          </a:xfrm>
          <a:custGeom>
            <a:avLst/>
            <a:gdLst>
              <a:gd name="T0" fmla="*/ 0 w 1056"/>
              <a:gd name="T1" fmla="*/ 2147483646 h 1200"/>
              <a:gd name="T2" fmla="*/ 2147483646 w 1056"/>
              <a:gd name="T3" fmla="*/ 0 h 1200"/>
              <a:gd name="T4" fmla="*/ 0 60000 65536"/>
              <a:gd name="T5" fmla="*/ 0 60000 65536"/>
              <a:gd name="T6" fmla="*/ 0 w 1056"/>
              <a:gd name="T7" fmla="*/ 0 h 1200"/>
              <a:gd name="T8" fmla="*/ 1056 w 1056"/>
              <a:gd name="T9" fmla="*/ 1200 h 1200"/>
            </a:gdLst>
            <a:ahLst/>
            <a:cxnLst>
              <a:cxn ang="T4">
                <a:pos x="T0" y="T1"/>
              </a:cxn>
              <a:cxn ang="T5">
                <a:pos x="T2" y="T3"/>
              </a:cxn>
            </a:cxnLst>
            <a:rect l="T6" t="T7" r="T8" b="T9"/>
            <a:pathLst>
              <a:path w="1056" h="1200">
                <a:moveTo>
                  <a:pt x="0" y="1200"/>
                </a:moveTo>
                <a:cubicBezTo>
                  <a:pt x="440" y="700"/>
                  <a:pt x="880" y="200"/>
                  <a:pt x="1056" y="0"/>
                </a:cubicBezTo>
              </a:path>
            </a:pathLst>
          </a:custGeom>
          <a:noFill/>
          <a:ln w="127000">
            <a:solidFill>
              <a:srgbClr val="003366"/>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52" name="Freeform 4">
            <a:extLst>
              <a:ext uri="{FF2B5EF4-FFF2-40B4-BE49-F238E27FC236}">
                <a16:creationId xmlns:a16="http://schemas.microsoft.com/office/drawing/2014/main" id="{D99DB54A-86BC-4247-9FC9-53062A01E759}"/>
              </a:ext>
            </a:extLst>
          </p:cNvPr>
          <p:cNvSpPr>
            <a:spLocks/>
          </p:cNvSpPr>
          <p:nvPr/>
        </p:nvSpPr>
        <p:spPr bwMode="auto">
          <a:xfrm rot="20999033">
            <a:off x="7700963" y="3414713"/>
            <a:ext cx="2813050" cy="1244600"/>
          </a:xfrm>
          <a:custGeom>
            <a:avLst/>
            <a:gdLst>
              <a:gd name="T0" fmla="*/ 0 w 1634"/>
              <a:gd name="T1" fmla="*/ 2147483646 h 835"/>
              <a:gd name="T2" fmla="*/ 2147483646 w 1634"/>
              <a:gd name="T3" fmla="*/ 2147483646 h 835"/>
              <a:gd name="T4" fmla="*/ 2147483646 w 1634"/>
              <a:gd name="T5" fmla="*/ 2147483646 h 835"/>
              <a:gd name="T6" fmla="*/ 2147483646 w 1634"/>
              <a:gd name="T7" fmla="*/ 2147483646 h 835"/>
              <a:gd name="T8" fmla="*/ 2147483646 w 1634"/>
              <a:gd name="T9" fmla="*/ 2147483646 h 835"/>
              <a:gd name="T10" fmla="*/ 2147483646 w 1634"/>
              <a:gd name="T11" fmla="*/ 2147483646 h 835"/>
              <a:gd name="T12" fmla="*/ 2147483646 w 1634"/>
              <a:gd name="T13" fmla="*/ 2147483646 h 835"/>
              <a:gd name="T14" fmla="*/ 2147483646 w 1634"/>
              <a:gd name="T15" fmla="*/ 2147483646 h 835"/>
              <a:gd name="T16" fmla="*/ 2147483646 w 1634"/>
              <a:gd name="T17" fmla="*/ 2147483646 h 835"/>
              <a:gd name="T18" fmla="*/ 2147483646 w 1634"/>
              <a:gd name="T19" fmla="*/ 2147483646 h 8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34"/>
              <a:gd name="T31" fmla="*/ 0 h 835"/>
              <a:gd name="T32" fmla="*/ 1634 w 1634"/>
              <a:gd name="T33" fmla="*/ 835 h 8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34" h="835">
                <a:moveTo>
                  <a:pt x="0" y="596"/>
                </a:moveTo>
                <a:cubicBezTo>
                  <a:pt x="8" y="622"/>
                  <a:pt x="15" y="647"/>
                  <a:pt x="92" y="684"/>
                </a:cubicBezTo>
                <a:cubicBezTo>
                  <a:pt x="169" y="720"/>
                  <a:pt x="348" y="793"/>
                  <a:pt x="461" y="814"/>
                </a:cubicBezTo>
                <a:cubicBezTo>
                  <a:pt x="574" y="835"/>
                  <a:pt x="671" y="834"/>
                  <a:pt x="774" y="810"/>
                </a:cubicBezTo>
                <a:cubicBezTo>
                  <a:pt x="877" y="785"/>
                  <a:pt x="991" y="721"/>
                  <a:pt x="1079" y="666"/>
                </a:cubicBezTo>
                <a:cubicBezTo>
                  <a:pt x="1166" y="612"/>
                  <a:pt x="1233" y="548"/>
                  <a:pt x="1301" y="483"/>
                </a:cubicBezTo>
                <a:cubicBezTo>
                  <a:pt x="1368" y="418"/>
                  <a:pt x="1428" y="350"/>
                  <a:pt x="1480" y="275"/>
                </a:cubicBezTo>
                <a:cubicBezTo>
                  <a:pt x="1532" y="199"/>
                  <a:pt x="1594" y="62"/>
                  <a:pt x="1614" y="31"/>
                </a:cubicBezTo>
                <a:cubicBezTo>
                  <a:pt x="1634" y="0"/>
                  <a:pt x="1596" y="80"/>
                  <a:pt x="1598" y="87"/>
                </a:cubicBezTo>
                <a:cubicBezTo>
                  <a:pt x="1600" y="94"/>
                  <a:pt x="1621" y="76"/>
                  <a:pt x="1627" y="73"/>
                </a:cubicBezTo>
              </a:path>
            </a:pathLst>
          </a:custGeom>
          <a:noFill/>
          <a:ln w="92075">
            <a:solidFill>
              <a:srgbClr val="003366"/>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1509" name="AutoShape 5">
            <a:extLst>
              <a:ext uri="{FF2B5EF4-FFF2-40B4-BE49-F238E27FC236}">
                <a16:creationId xmlns:a16="http://schemas.microsoft.com/office/drawing/2014/main" id="{24B6E2BA-AFFC-4157-8C13-7A4F2F6A9A87}"/>
              </a:ext>
            </a:extLst>
          </p:cNvPr>
          <p:cNvSpPr>
            <a:spLocks noChangeArrowheads="1"/>
          </p:cNvSpPr>
          <p:nvPr/>
        </p:nvSpPr>
        <p:spPr bwMode="auto">
          <a:xfrm>
            <a:off x="7543800" y="4217988"/>
            <a:ext cx="304800" cy="304800"/>
          </a:xfrm>
          <a:prstGeom prst="star4">
            <a:avLst>
              <a:gd name="adj" fmla="val 12500"/>
            </a:avLst>
          </a:prstGeom>
          <a:solidFill>
            <a:srgbClr val="FF0000"/>
          </a:solidFill>
          <a:ln w="9525" algn="ctr">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vi-VN" altLang="vi-VN" sz="1800">
              <a:solidFill>
                <a:srgbClr val="000000"/>
              </a:solidFill>
            </a:endParaRPr>
          </a:p>
        </p:txBody>
      </p:sp>
      <p:sp>
        <p:nvSpPr>
          <p:cNvPr id="21510" name="AutoShape 6">
            <a:extLst>
              <a:ext uri="{FF2B5EF4-FFF2-40B4-BE49-F238E27FC236}">
                <a16:creationId xmlns:a16="http://schemas.microsoft.com/office/drawing/2014/main" id="{5E119FA1-798A-41E8-905B-BB029187C6FC}"/>
              </a:ext>
            </a:extLst>
          </p:cNvPr>
          <p:cNvSpPr>
            <a:spLocks noChangeArrowheads="1"/>
          </p:cNvSpPr>
          <p:nvPr/>
        </p:nvSpPr>
        <p:spPr bwMode="auto">
          <a:xfrm>
            <a:off x="7315200" y="2895600"/>
            <a:ext cx="304800" cy="381000"/>
          </a:xfrm>
          <a:prstGeom prst="star4">
            <a:avLst>
              <a:gd name="adj" fmla="val 12500"/>
            </a:avLst>
          </a:prstGeom>
          <a:solidFill>
            <a:srgbClr val="FF0000"/>
          </a:solidFill>
          <a:ln w="9525" algn="ctr">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vi-VN" altLang="vi-VN" sz="1800">
              <a:solidFill>
                <a:srgbClr val="000000"/>
              </a:solidFill>
            </a:endParaRPr>
          </a:p>
        </p:txBody>
      </p:sp>
      <p:sp>
        <p:nvSpPr>
          <p:cNvPr id="27655" name="Freeform 7">
            <a:extLst>
              <a:ext uri="{FF2B5EF4-FFF2-40B4-BE49-F238E27FC236}">
                <a16:creationId xmlns:a16="http://schemas.microsoft.com/office/drawing/2014/main" id="{93B121A1-E4D5-4554-9C70-7814DFAFE6D9}"/>
              </a:ext>
            </a:extLst>
          </p:cNvPr>
          <p:cNvSpPr>
            <a:spLocks/>
          </p:cNvSpPr>
          <p:nvPr/>
        </p:nvSpPr>
        <p:spPr bwMode="auto">
          <a:xfrm>
            <a:off x="6705600" y="2057400"/>
            <a:ext cx="685800" cy="914400"/>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1270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56" name="Freeform 8">
            <a:extLst>
              <a:ext uri="{FF2B5EF4-FFF2-40B4-BE49-F238E27FC236}">
                <a16:creationId xmlns:a16="http://schemas.microsoft.com/office/drawing/2014/main" id="{CDCB855B-D798-4B1D-B1A6-923427A86D68}"/>
              </a:ext>
            </a:extLst>
          </p:cNvPr>
          <p:cNvSpPr>
            <a:spLocks/>
          </p:cNvSpPr>
          <p:nvPr/>
        </p:nvSpPr>
        <p:spPr bwMode="auto">
          <a:xfrm rot="16630460">
            <a:off x="6515100" y="3009900"/>
            <a:ext cx="685800" cy="914400"/>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1270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57" name="Freeform 9">
            <a:extLst>
              <a:ext uri="{FF2B5EF4-FFF2-40B4-BE49-F238E27FC236}">
                <a16:creationId xmlns:a16="http://schemas.microsoft.com/office/drawing/2014/main" id="{6FBDDE65-2BFA-4286-8D3D-A952C8CEC132}"/>
              </a:ext>
            </a:extLst>
          </p:cNvPr>
          <p:cNvSpPr>
            <a:spLocks/>
          </p:cNvSpPr>
          <p:nvPr/>
        </p:nvSpPr>
        <p:spPr bwMode="auto">
          <a:xfrm>
            <a:off x="7620000" y="3124200"/>
            <a:ext cx="381000" cy="609600"/>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12700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58" name="Freeform 10">
            <a:extLst>
              <a:ext uri="{FF2B5EF4-FFF2-40B4-BE49-F238E27FC236}">
                <a16:creationId xmlns:a16="http://schemas.microsoft.com/office/drawing/2014/main" id="{1BE72BDB-E780-49F3-A7F0-4FF46C67F1CA}"/>
              </a:ext>
            </a:extLst>
          </p:cNvPr>
          <p:cNvSpPr>
            <a:spLocks/>
          </p:cNvSpPr>
          <p:nvPr/>
        </p:nvSpPr>
        <p:spPr bwMode="auto">
          <a:xfrm rot="16692243">
            <a:off x="6916738" y="4437063"/>
            <a:ext cx="582613" cy="700088"/>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1270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59" name="Freeform 11">
            <a:extLst>
              <a:ext uri="{FF2B5EF4-FFF2-40B4-BE49-F238E27FC236}">
                <a16:creationId xmlns:a16="http://schemas.microsoft.com/office/drawing/2014/main" id="{7AF058CF-1919-4072-90AA-008370BE74F5}"/>
              </a:ext>
            </a:extLst>
          </p:cNvPr>
          <p:cNvSpPr>
            <a:spLocks/>
          </p:cNvSpPr>
          <p:nvPr/>
        </p:nvSpPr>
        <p:spPr bwMode="auto">
          <a:xfrm rot="4456404">
            <a:off x="7878763" y="3500438"/>
            <a:ext cx="457200" cy="914400"/>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1270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60" name="Freeform 12">
            <a:extLst>
              <a:ext uri="{FF2B5EF4-FFF2-40B4-BE49-F238E27FC236}">
                <a16:creationId xmlns:a16="http://schemas.microsoft.com/office/drawing/2014/main" id="{7EEA8C09-E09C-403B-909E-119108F5EBAC}"/>
              </a:ext>
            </a:extLst>
          </p:cNvPr>
          <p:cNvSpPr>
            <a:spLocks/>
          </p:cNvSpPr>
          <p:nvPr/>
        </p:nvSpPr>
        <p:spPr bwMode="auto">
          <a:xfrm>
            <a:off x="7772400" y="3859214"/>
            <a:ext cx="2590800" cy="1169987"/>
          </a:xfrm>
          <a:custGeom>
            <a:avLst/>
            <a:gdLst>
              <a:gd name="T0" fmla="*/ 0 w 1731"/>
              <a:gd name="T1" fmla="*/ 2147483646 h 592"/>
              <a:gd name="T2" fmla="*/ 2147483646 w 1731"/>
              <a:gd name="T3" fmla="*/ 2147483646 h 592"/>
              <a:gd name="T4" fmla="*/ 2147483646 w 1731"/>
              <a:gd name="T5" fmla="*/ 2147483646 h 592"/>
              <a:gd name="T6" fmla="*/ 2147483646 w 1731"/>
              <a:gd name="T7" fmla="*/ 2147483646 h 592"/>
              <a:gd name="T8" fmla="*/ 2147483646 w 1731"/>
              <a:gd name="T9" fmla="*/ 2147483646 h 592"/>
              <a:gd name="T10" fmla="*/ 2147483646 w 1731"/>
              <a:gd name="T11" fmla="*/ 2147483646 h 592"/>
              <a:gd name="T12" fmla="*/ 2147483646 w 1731"/>
              <a:gd name="T13" fmla="*/ 2147483646 h 592"/>
              <a:gd name="T14" fmla="*/ 2147483646 w 1731"/>
              <a:gd name="T15" fmla="*/ 2147483646 h 592"/>
              <a:gd name="T16" fmla="*/ 2147483646 w 1731"/>
              <a:gd name="T17" fmla="*/ 2147483646 h 592"/>
              <a:gd name="T18" fmla="*/ 2147483646 w 1731"/>
              <a:gd name="T19" fmla="*/ 0 h 5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31"/>
              <a:gd name="T31" fmla="*/ 0 h 592"/>
              <a:gd name="T32" fmla="*/ 1731 w 1731"/>
              <a:gd name="T33" fmla="*/ 592 h 5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31" h="592">
                <a:moveTo>
                  <a:pt x="0" y="432"/>
                </a:moveTo>
                <a:cubicBezTo>
                  <a:pt x="36" y="468"/>
                  <a:pt x="72" y="504"/>
                  <a:pt x="144" y="528"/>
                </a:cubicBezTo>
                <a:cubicBezTo>
                  <a:pt x="216" y="552"/>
                  <a:pt x="336" y="568"/>
                  <a:pt x="432" y="576"/>
                </a:cubicBezTo>
                <a:cubicBezTo>
                  <a:pt x="528" y="584"/>
                  <a:pt x="608" y="592"/>
                  <a:pt x="720" y="576"/>
                </a:cubicBezTo>
                <a:cubicBezTo>
                  <a:pt x="832" y="560"/>
                  <a:pt x="1000" y="512"/>
                  <a:pt x="1104" y="480"/>
                </a:cubicBezTo>
                <a:cubicBezTo>
                  <a:pt x="1208" y="448"/>
                  <a:pt x="1267" y="424"/>
                  <a:pt x="1344" y="384"/>
                </a:cubicBezTo>
                <a:cubicBezTo>
                  <a:pt x="1421" y="344"/>
                  <a:pt x="1509" y="280"/>
                  <a:pt x="1565" y="240"/>
                </a:cubicBezTo>
                <a:cubicBezTo>
                  <a:pt x="1621" y="200"/>
                  <a:pt x="1654" y="175"/>
                  <a:pt x="1680" y="144"/>
                </a:cubicBezTo>
                <a:cubicBezTo>
                  <a:pt x="1706" y="113"/>
                  <a:pt x="1715" y="77"/>
                  <a:pt x="1723" y="53"/>
                </a:cubicBezTo>
                <a:cubicBezTo>
                  <a:pt x="1731" y="29"/>
                  <a:pt x="1727" y="11"/>
                  <a:pt x="1728" y="0"/>
                </a:cubicBezTo>
              </a:path>
            </a:pathLst>
          </a:custGeom>
          <a:noFill/>
          <a:ln w="76200">
            <a:solidFill>
              <a:srgbClr val="003366"/>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7661" name="Freeform 13">
            <a:extLst>
              <a:ext uri="{FF2B5EF4-FFF2-40B4-BE49-F238E27FC236}">
                <a16:creationId xmlns:a16="http://schemas.microsoft.com/office/drawing/2014/main" id="{0F982E5B-39BE-4A91-AAB6-E6C7D11C14A0}"/>
              </a:ext>
            </a:extLst>
          </p:cNvPr>
          <p:cNvSpPr>
            <a:spLocks/>
          </p:cNvSpPr>
          <p:nvPr/>
        </p:nvSpPr>
        <p:spPr bwMode="auto">
          <a:xfrm>
            <a:off x="7772400" y="1828800"/>
            <a:ext cx="1447800" cy="1143000"/>
          </a:xfrm>
          <a:custGeom>
            <a:avLst/>
            <a:gdLst>
              <a:gd name="T0" fmla="*/ 0 w 864"/>
              <a:gd name="T1" fmla="*/ 2147483646 h 720"/>
              <a:gd name="T2" fmla="*/ 2147483646 w 864"/>
              <a:gd name="T3" fmla="*/ 2147483646 h 720"/>
              <a:gd name="T4" fmla="*/ 2147483646 w 864"/>
              <a:gd name="T5" fmla="*/ 2147483646 h 720"/>
              <a:gd name="T6" fmla="*/ 2147483646 w 864"/>
              <a:gd name="T7" fmla="*/ 2147483646 h 720"/>
              <a:gd name="T8" fmla="*/ 2147483646 w 864"/>
              <a:gd name="T9" fmla="*/ 0 h 720"/>
              <a:gd name="T10" fmla="*/ 0 60000 65536"/>
              <a:gd name="T11" fmla="*/ 0 60000 65536"/>
              <a:gd name="T12" fmla="*/ 0 60000 65536"/>
              <a:gd name="T13" fmla="*/ 0 60000 65536"/>
              <a:gd name="T14" fmla="*/ 0 60000 65536"/>
              <a:gd name="T15" fmla="*/ 0 w 864"/>
              <a:gd name="T16" fmla="*/ 0 h 720"/>
              <a:gd name="T17" fmla="*/ 864 w 864"/>
              <a:gd name="T18" fmla="*/ 720 h 720"/>
            </a:gdLst>
            <a:ahLst/>
            <a:cxnLst>
              <a:cxn ang="T10">
                <a:pos x="T0" y="T1"/>
              </a:cxn>
              <a:cxn ang="T11">
                <a:pos x="T2" y="T3"/>
              </a:cxn>
              <a:cxn ang="T12">
                <a:pos x="T4" y="T5"/>
              </a:cxn>
              <a:cxn ang="T13">
                <a:pos x="T6" y="T7"/>
              </a:cxn>
              <a:cxn ang="T14">
                <a:pos x="T8" y="T9"/>
              </a:cxn>
            </a:cxnLst>
            <a:rect l="T15" t="T16" r="T17" b="T18"/>
            <a:pathLst>
              <a:path w="864" h="720">
                <a:moveTo>
                  <a:pt x="0" y="720"/>
                </a:moveTo>
                <a:cubicBezTo>
                  <a:pt x="48" y="688"/>
                  <a:pt x="96" y="656"/>
                  <a:pt x="144" y="624"/>
                </a:cubicBezTo>
                <a:cubicBezTo>
                  <a:pt x="192" y="592"/>
                  <a:pt x="224" y="576"/>
                  <a:pt x="288" y="528"/>
                </a:cubicBezTo>
                <a:cubicBezTo>
                  <a:pt x="352" y="480"/>
                  <a:pt x="432" y="424"/>
                  <a:pt x="528" y="336"/>
                </a:cubicBezTo>
                <a:cubicBezTo>
                  <a:pt x="624" y="248"/>
                  <a:pt x="808" y="56"/>
                  <a:pt x="864" y="0"/>
                </a:cubicBezTo>
              </a:path>
            </a:pathLst>
          </a:custGeom>
          <a:noFill/>
          <a:ln w="88900">
            <a:solidFill>
              <a:srgbClr val="003366"/>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1518" name="Rectangle 14">
            <a:extLst>
              <a:ext uri="{FF2B5EF4-FFF2-40B4-BE49-F238E27FC236}">
                <a16:creationId xmlns:a16="http://schemas.microsoft.com/office/drawing/2014/main" id="{0FF87B8F-F07D-4D9B-9BC8-9D12017AC340}"/>
              </a:ext>
            </a:extLst>
          </p:cNvPr>
          <p:cNvSpPr>
            <a:spLocks noChangeArrowheads="1"/>
          </p:cNvSpPr>
          <p:nvPr/>
        </p:nvSpPr>
        <p:spPr bwMode="auto">
          <a:xfrm>
            <a:off x="1524000" y="4267200"/>
            <a:ext cx="3733800" cy="1981200"/>
          </a:xfrm>
          <a:prstGeom prst="rect">
            <a:avLst/>
          </a:prstGeom>
          <a:solidFill>
            <a:srgbClr val="FFFFFF">
              <a:alpha val="56862"/>
            </a:srgbClr>
          </a:solidFill>
          <a:ln w="9525" algn="ctr">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vi-VN" altLang="vi-VN" sz="1800">
              <a:solidFill>
                <a:srgbClr val="000000"/>
              </a:solidFill>
            </a:endParaRPr>
          </a:p>
        </p:txBody>
      </p:sp>
      <p:sp>
        <p:nvSpPr>
          <p:cNvPr id="21519" name="Text Box 15">
            <a:extLst>
              <a:ext uri="{FF2B5EF4-FFF2-40B4-BE49-F238E27FC236}">
                <a16:creationId xmlns:a16="http://schemas.microsoft.com/office/drawing/2014/main" id="{2A107091-BD6C-4154-A839-DCA6D8CA3C6E}"/>
              </a:ext>
            </a:extLst>
          </p:cNvPr>
          <p:cNvSpPr txBox="1">
            <a:spLocks noChangeArrowheads="1"/>
          </p:cNvSpPr>
          <p:nvPr/>
        </p:nvSpPr>
        <p:spPr bwMode="auto">
          <a:xfrm>
            <a:off x="2819401" y="3886200"/>
            <a:ext cx="1203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vi-VN" sz="1400" b="1">
                <a:solidFill>
                  <a:srgbClr val="000000"/>
                </a:solidFill>
                <a:cs typeface="Arial" panose="020B0604020202020204" pitchFamily="34" charset="0"/>
              </a:rPr>
              <a:t>CHÚ GIẢI</a:t>
            </a:r>
          </a:p>
        </p:txBody>
      </p:sp>
      <p:sp>
        <p:nvSpPr>
          <p:cNvPr id="21520" name="Line 16">
            <a:extLst>
              <a:ext uri="{FF2B5EF4-FFF2-40B4-BE49-F238E27FC236}">
                <a16:creationId xmlns:a16="http://schemas.microsoft.com/office/drawing/2014/main" id="{FD95D27C-B61A-47C5-89A2-2B0C95261BF2}"/>
              </a:ext>
            </a:extLst>
          </p:cNvPr>
          <p:cNvSpPr>
            <a:spLocks noChangeShapeType="1"/>
          </p:cNvSpPr>
          <p:nvPr/>
        </p:nvSpPr>
        <p:spPr bwMode="auto">
          <a:xfrm>
            <a:off x="1524000" y="4419600"/>
            <a:ext cx="801688" cy="0"/>
          </a:xfrm>
          <a:prstGeom prst="line">
            <a:avLst/>
          </a:prstGeom>
          <a:noFill/>
          <a:ln w="76200">
            <a:solidFill>
              <a:srgbClr val="003366"/>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1521" name="Text Box 17">
            <a:extLst>
              <a:ext uri="{FF2B5EF4-FFF2-40B4-BE49-F238E27FC236}">
                <a16:creationId xmlns:a16="http://schemas.microsoft.com/office/drawing/2014/main" id="{A2CCD540-69BA-46D3-95DA-E3F2909AD746}"/>
              </a:ext>
            </a:extLst>
          </p:cNvPr>
          <p:cNvSpPr txBox="1">
            <a:spLocks noChangeArrowheads="1"/>
          </p:cNvSpPr>
          <p:nvPr/>
        </p:nvSpPr>
        <p:spPr bwMode="auto">
          <a:xfrm>
            <a:off x="2590800" y="4267200"/>
            <a:ext cx="2597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vi-VN" sz="1400">
                <a:solidFill>
                  <a:srgbClr val="000000"/>
                </a:solidFill>
                <a:cs typeface="Arial" panose="020B0604020202020204" pitchFamily="34" charset="0"/>
              </a:rPr>
              <a:t>Quân Tống tiến công</a:t>
            </a:r>
          </a:p>
        </p:txBody>
      </p:sp>
      <p:sp>
        <p:nvSpPr>
          <p:cNvPr id="21522" name="Freeform 18">
            <a:extLst>
              <a:ext uri="{FF2B5EF4-FFF2-40B4-BE49-F238E27FC236}">
                <a16:creationId xmlns:a16="http://schemas.microsoft.com/office/drawing/2014/main" id="{405269EC-E7FF-4894-9E97-55CC27DE0402}"/>
              </a:ext>
            </a:extLst>
          </p:cNvPr>
          <p:cNvSpPr>
            <a:spLocks/>
          </p:cNvSpPr>
          <p:nvPr/>
        </p:nvSpPr>
        <p:spPr bwMode="auto">
          <a:xfrm rot="18272179">
            <a:off x="1670051" y="4443413"/>
            <a:ext cx="468312" cy="728663"/>
          </a:xfrm>
          <a:custGeom>
            <a:avLst/>
            <a:gdLst>
              <a:gd name="T0" fmla="*/ 0 w 288"/>
              <a:gd name="T1" fmla="*/ 0 h 384"/>
              <a:gd name="T2" fmla="*/ 2147483646 w 288"/>
              <a:gd name="T3" fmla="*/ 2147483646 h 384"/>
              <a:gd name="T4" fmla="*/ 0 60000 65536"/>
              <a:gd name="T5" fmla="*/ 0 60000 65536"/>
              <a:gd name="T6" fmla="*/ 0 w 288"/>
              <a:gd name="T7" fmla="*/ 0 h 384"/>
              <a:gd name="T8" fmla="*/ 288 w 288"/>
              <a:gd name="T9" fmla="*/ 384 h 384"/>
            </a:gdLst>
            <a:ahLst/>
            <a:cxnLst>
              <a:cxn ang="T4">
                <a:pos x="T0" y="T1"/>
              </a:cxn>
              <a:cxn ang="T5">
                <a:pos x="T2" y="T3"/>
              </a:cxn>
            </a:cxnLst>
            <a:rect l="T6" t="T7" r="T8" b="T9"/>
            <a:pathLst>
              <a:path w="288" h="384">
                <a:moveTo>
                  <a:pt x="0" y="0"/>
                </a:moveTo>
                <a:cubicBezTo>
                  <a:pt x="120" y="160"/>
                  <a:pt x="240" y="320"/>
                  <a:pt x="288" y="384"/>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1523" name="Text Box 19">
            <a:extLst>
              <a:ext uri="{FF2B5EF4-FFF2-40B4-BE49-F238E27FC236}">
                <a16:creationId xmlns:a16="http://schemas.microsoft.com/office/drawing/2014/main" id="{AD87C35C-EEFC-4FA3-8FC0-03A880670D91}"/>
              </a:ext>
            </a:extLst>
          </p:cNvPr>
          <p:cNvSpPr txBox="1">
            <a:spLocks noChangeArrowheads="1"/>
          </p:cNvSpPr>
          <p:nvPr/>
        </p:nvSpPr>
        <p:spPr bwMode="auto">
          <a:xfrm>
            <a:off x="2438400" y="4724400"/>
            <a:ext cx="3130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vi-VN" sz="1400">
                <a:solidFill>
                  <a:srgbClr val="000000"/>
                </a:solidFill>
                <a:cs typeface="Arial" panose="020B0604020202020204" pitchFamily="34" charset="0"/>
              </a:rPr>
              <a:t>Quân ta chặn đánh quân Tống</a:t>
            </a:r>
          </a:p>
        </p:txBody>
      </p:sp>
      <p:sp>
        <p:nvSpPr>
          <p:cNvPr id="21524" name="Line 20">
            <a:extLst>
              <a:ext uri="{FF2B5EF4-FFF2-40B4-BE49-F238E27FC236}">
                <a16:creationId xmlns:a16="http://schemas.microsoft.com/office/drawing/2014/main" id="{454C024B-DB05-4FDB-93BD-F396756F650D}"/>
              </a:ext>
            </a:extLst>
          </p:cNvPr>
          <p:cNvSpPr>
            <a:spLocks noChangeShapeType="1"/>
          </p:cNvSpPr>
          <p:nvPr/>
        </p:nvSpPr>
        <p:spPr bwMode="auto">
          <a:xfrm>
            <a:off x="1524001" y="5257800"/>
            <a:ext cx="735013" cy="0"/>
          </a:xfrm>
          <a:prstGeom prst="line">
            <a:avLst/>
          </a:prstGeom>
          <a:noFill/>
          <a:ln w="57150">
            <a:solidFill>
              <a:srgbClr val="003366"/>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vi-VN">
              <a:solidFill>
                <a:srgbClr val="000000"/>
              </a:solidFill>
              <a:latin typeface="Arial" panose="020B0604020202020204" pitchFamily="34" charset="0"/>
            </a:endParaRPr>
          </a:p>
        </p:txBody>
      </p:sp>
      <p:sp>
        <p:nvSpPr>
          <p:cNvPr id="21525" name="Text Box 21">
            <a:extLst>
              <a:ext uri="{FF2B5EF4-FFF2-40B4-BE49-F238E27FC236}">
                <a16:creationId xmlns:a16="http://schemas.microsoft.com/office/drawing/2014/main" id="{D41A8EB4-3442-4407-A9C2-2A8C3611F1F3}"/>
              </a:ext>
            </a:extLst>
          </p:cNvPr>
          <p:cNvSpPr txBox="1">
            <a:spLocks noChangeArrowheads="1"/>
          </p:cNvSpPr>
          <p:nvPr/>
        </p:nvSpPr>
        <p:spPr bwMode="auto">
          <a:xfrm>
            <a:off x="2514600" y="5105400"/>
            <a:ext cx="280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vi-VN" sz="1400">
                <a:solidFill>
                  <a:srgbClr val="000000"/>
                </a:solidFill>
                <a:cs typeface="Arial" panose="020B0604020202020204" pitchFamily="34" charset="0"/>
              </a:rPr>
              <a:t>Quân giặc rút chạy</a:t>
            </a:r>
          </a:p>
        </p:txBody>
      </p:sp>
      <p:sp>
        <p:nvSpPr>
          <p:cNvPr id="21526" name="AutoShape 22">
            <a:extLst>
              <a:ext uri="{FF2B5EF4-FFF2-40B4-BE49-F238E27FC236}">
                <a16:creationId xmlns:a16="http://schemas.microsoft.com/office/drawing/2014/main" id="{9F905E6D-2267-46D3-BA33-3B9DF086D6F7}"/>
              </a:ext>
            </a:extLst>
          </p:cNvPr>
          <p:cNvSpPr>
            <a:spLocks noChangeArrowheads="1"/>
          </p:cNvSpPr>
          <p:nvPr/>
        </p:nvSpPr>
        <p:spPr bwMode="auto">
          <a:xfrm>
            <a:off x="1828800" y="5334000"/>
            <a:ext cx="268288" cy="381000"/>
          </a:xfrm>
          <a:prstGeom prst="star4">
            <a:avLst>
              <a:gd name="adj" fmla="val 12500"/>
            </a:avLst>
          </a:prstGeom>
          <a:solidFill>
            <a:srgbClr val="FF0000"/>
          </a:solidFill>
          <a:ln w="9525" algn="ctr">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vi-VN" altLang="vi-VN" sz="1800">
              <a:solidFill>
                <a:srgbClr val="000000"/>
              </a:solidFill>
            </a:endParaRPr>
          </a:p>
        </p:txBody>
      </p:sp>
      <p:sp>
        <p:nvSpPr>
          <p:cNvPr id="21527" name="Text Box 23">
            <a:extLst>
              <a:ext uri="{FF2B5EF4-FFF2-40B4-BE49-F238E27FC236}">
                <a16:creationId xmlns:a16="http://schemas.microsoft.com/office/drawing/2014/main" id="{264F0C38-9D5A-4AB3-8723-78E7900412F0}"/>
              </a:ext>
            </a:extLst>
          </p:cNvPr>
          <p:cNvSpPr txBox="1">
            <a:spLocks noChangeArrowheads="1"/>
          </p:cNvSpPr>
          <p:nvPr/>
        </p:nvSpPr>
        <p:spPr bwMode="auto">
          <a:xfrm>
            <a:off x="2286001" y="5410200"/>
            <a:ext cx="3275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vi-VN" sz="1400">
                <a:solidFill>
                  <a:srgbClr val="000000"/>
                </a:solidFill>
                <a:cs typeface="Arial" panose="020B0604020202020204" pitchFamily="34" charset="0"/>
              </a:rPr>
              <a:t>Nơi diễn ra những trận đánh lớn</a:t>
            </a:r>
          </a:p>
        </p:txBody>
      </p:sp>
      <p:sp>
        <p:nvSpPr>
          <p:cNvPr id="21528" name="Text Box 24">
            <a:extLst>
              <a:ext uri="{FF2B5EF4-FFF2-40B4-BE49-F238E27FC236}">
                <a16:creationId xmlns:a16="http://schemas.microsoft.com/office/drawing/2014/main" id="{68C54740-3DE4-4246-9673-3C94B50408B9}"/>
              </a:ext>
            </a:extLst>
          </p:cNvPr>
          <p:cNvSpPr txBox="1">
            <a:spLocks noChangeArrowheads="1"/>
          </p:cNvSpPr>
          <p:nvPr/>
        </p:nvSpPr>
        <p:spPr bwMode="auto">
          <a:xfrm>
            <a:off x="2362200" y="6308726"/>
            <a:ext cx="777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vi-VN" sz="2000" b="1" u="sng">
                <a:solidFill>
                  <a:srgbClr val="000000"/>
                </a:solidFill>
                <a:latin typeface="Times New Roman" panose="02020603050405020304" pitchFamily="18" charset="0"/>
              </a:rPr>
              <a:t>Hình 2</a:t>
            </a:r>
            <a:r>
              <a:rPr lang="en-US" altLang="vi-VN" sz="2000">
                <a:solidFill>
                  <a:srgbClr val="000000"/>
                </a:solidFill>
                <a:latin typeface="Times New Roman" panose="02020603050405020304" pitchFamily="18" charset="0"/>
              </a:rPr>
              <a:t>. </a:t>
            </a:r>
            <a:r>
              <a:rPr lang="en-US" altLang="vi-VN" sz="2000" i="1">
                <a:solidFill>
                  <a:srgbClr val="000000"/>
                </a:solidFill>
                <a:latin typeface="Times New Roman" panose="02020603050405020304" pitchFamily="18" charset="0"/>
              </a:rPr>
              <a:t>Lược đồ khu vực cuộc kháng chiến chống quân Tống (năm 981)</a:t>
            </a:r>
          </a:p>
        </p:txBody>
      </p:sp>
      <p:sp>
        <p:nvSpPr>
          <p:cNvPr id="21529" name="Text Box 17">
            <a:extLst>
              <a:ext uri="{FF2B5EF4-FFF2-40B4-BE49-F238E27FC236}">
                <a16:creationId xmlns:a16="http://schemas.microsoft.com/office/drawing/2014/main" id="{39833C60-42B3-44B8-B789-1BB0B0E360D3}"/>
              </a:ext>
            </a:extLst>
          </p:cNvPr>
          <p:cNvSpPr txBox="1">
            <a:spLocks noChangeArrowheads="1"/>
          </p:cNvSpPr>
          <p:nvPr/>
        </p:nvSpPr>
        <p:spPr bwMode="auto">
          <a:xfrm>
            <a:off x="3200400" y="76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vi-VN" sz="2400">
                <a:solidFill>
                  <a:srgbClr val="0000CC"/>
                </a:solidFill>
                <a:latin typeface="Times New Roman" panose="02020603050405020304" pitchFamily="18" charset="0"/>
              </a:rPr>
              <a:t>Thứ bảy ngày 24 tháng 10 năm 2015</a:t>
            </a:r>
          </a:p>
        </p:txBody>
      </p:sp>
      <p:sp>
        <p:nvSpPr>
          <p:cNvPr id="21530" name="Text Box 18">
            <a:extLst>
              <a:ext uri="{FF2B5EF4-FFF2-40B4-BE49-F238E27FC236}">
                <a16:creationId xmlns:a16="http://schemas.microsoft.com/office/drawing/2014/main" id="{E8A8700F-F29B-4387-ADDB-CC302830B7AF}"/>
              </a:ext>
            </a:extLst>
          </p:cNvPr>
          <p:cNvSpPr txBox="1">
            <a:spLocks noChangeArrowheads="1"/>
          </p:cNvSpPr>
          <p:nvPr/>
        </p:nvSpPr>
        <p:spPr bwMode="auto">
          <a:xfrm>
            <a:off x="3200400" y="457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vi-VN" sz="2400">
                <a:solidFill>
                  <a:srgbClr val="0000CC"/>
                </a:solidFill>
                <a:latin typeface="Times New Roman" panose="02020603050405020304" pitchFamily="18" charset="0"/>
              </a:rPr>
              <a:t>Lịch sử Tiết 10</a:t>
            </a:r>
          </a:p>
        </p:txBody>
      </p:sp>
      <p:pic>
        <p:nvPicPr>
          <p:cNvPr id="3" name="Picture 2">
            <a:extLst>
              <a:ext uri="{FF2B5EF4-FFF2-40B4-BE49-F238E27FC236}">
                <a16:creationId xmlns:a16="http://schemas.microsoft.com/office/drawing/2014/main" id="{85CA2BC5-58CA-4FBA-8E95-6321FC5551DF}"/>
              </a:ext>
            </a:extLst>
          </p:cNvPr>
          <p:cNvPicPr>
            <a:picLocks noChangeAspect="1"/>
          </p:cNvPicPr>
          <p:nvPr/>
        </p:nvPicPr>
        <p:blipFill>
          <a:blip r:embed="rId3"/>
          <a:stretch>
            <a:fillRect/>
          </a:stretch>
        </p:blipFill>
        <p:spPr>
          <a:xfrm>
            <a:off x="10591538" y="4745462"/>
            <a:ext cx="1993565" cy="2109399"/>
          </a:xfrm>
          <a:prstGeom prst="rect">
            <a:avLst/>
          </a:prstGeom>
        </p:spPr>
      </p:pic>
      <p:pic>
        <p:nvPicPr>
          <p:cNvPr id="4" name="Picture 3">
            <a:extLst>
              <a:ext uri="{FF2B5EF4-FFF2-40B4-BE49-F238E27FC236}">
                <a16:creationId xmlns:a16="http://schemas.microsoft.com/office/drawing/2014/main" id="{4839C7E0-6E9A-4C5B-921A-D58AABECACFB}"/>
              </a:ext>
            </a:extLst>
          </p:cNvPr>
          <p:cNvPicPr>
            <a:picLocks noChangeAspect="1"/>
          </p:cNvPicPr>
          <p:nvPr/>
        </p:nvPicPr>
        <p:blipFill>
          <a:blip r:embed="rId4"/>
          <a:stretch>
            <a:fillRect/>
          </a:stretch>
        </p:blipFill>
        <p:spPr>
          <a:xfrm>
            <a:off x="-73004" y="-128074"/>
            <a:ext cx="1457070" cy="1322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7652"/>
                                        </p:tgtEl>
                                      </p:cBhvr>
                                    </p:animEffect>
                                    <p:animScale>
                                      <p:cBhvr>
                                        <p:cTn id="7" dur="250" autoRev="1" fill="hold"/>
                                        <p:tgtEl>
                                          <p:spTgt spid="27652"/>
                                        </p:tgtEl>
                                      </p:cBhvr>
                                      <p:by x="105000" y="105000"/>
                                    </p:animScale>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nodeType="clickEffect">
                                  <p:stCondLst>
                                    <p:cond delay="0"/>
                                  </p:stCondLst>
                                  <p:childTnLst>
                                    <p:set>
                                      <p:cBhvr>
                                        <p:cTn id="11" dur="1" fill="hold">
                                          <p:stCondLst>
                                            <p:cond delay="0"/>
                                          </p:stCondLst>
                                        </p:cTn>
                                        <p:tgtEl>
                                          <p:spTgt spid="27658"/>
                                        </p:tgtEl>
                                        <p:attrNameLst>
                                          <p:attrName>style.visibility</p:attrName>
                                        </p:attrNameLst>
                                      </p:cBhvr>
                                      <p:to>
                                        <p:strVal val="visible"/>
                                      </p:to>
                                    </p:set>
                                    <p:animEffect transition="in" filter="strips(upRight)">
                                      <p:cBhvr>
                                        <p:cTn id="12" dur="2000"/>
                                        <p:tgtEl>
                                          <p:spTgt spid="27658"/>
                                        </p:tgtEl>
                                      </p:cBhvr>
                                    </p:animEffect>
                                  </p:childTnLst>
                                </p:cTn>
                              </p:par>
                              <p:par>
                                <p:cTn id="13" presetID="18" presetClass="entr" presetSubtype="12" fill="hold" nodeType="withEffect">
                                  <p:stCondLst>
                                    <p:cond delay="0"/>
                                  </p:stCondLst>
                                  <p:childTnLst>
                                    <p:set>
                                      <p:cBhvr>
                                        <p:cTn id="14" dur="1" fill="hold">
                                          <p:stCondLst>
                                            <p:cond delay="0"/>
                                          </p:stCondLst>
                                        </p:cTn>
                                        <p:tgtEl>
                                          <p:spTgt spid="27659"/>
                                        </p:tgtEl>
                                        <p:attrNameLst>
                                          <p:attrName>style.visibility</p:attrName>
                                        </p:attrNameLst>
                                      </p:cBhvr>
                                      <p:to>
                                        <p:strVal val="visible"/>
                                      </p:to>
                                    </p:set>
                                    <p:animEffect transition="in" filter="strips(downLeft)">
                                      <p:cBhvr>
                                        <p:cTn id="15" dur="2000"/>
                                        <p:tgtEl>
                                          <p:spTgt spid="2765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6" fill="hold" nodeType="clickEffect">
                                  <p:stCondLst>
                                    <p:cond delay="0"/>
                                  </p:stCondLst>
                                  <p:childTnLst>
                                    <p:set>
                                      <p:cBhvr>
                                        <p:cTn id="19" dur="1" fill="hold">
                                          <p:stCondLst>
                                            <p:cond delay="0"/>
                                          </p:stCondLst>
                                        </p:cTn>
                                        <p:tgtEl>
                                          <p:spTgt spid="27660"/>
                                        </p:tgtEl>
                                        <p:attrNameLst>
                                          <p:attrName>style.visibility</p:attrName>
                                        </p:attrNameLst>
                                      </p:cBhvr>
                                      <p:to>
                                        <p:strVal val="visible"/>
                                      </p:to>
                                    </p:set>
                                    <p:animEffect transition="in" filter="strips(downRight)">
                                      <p:cBhvr>
                                        <p:cTn id="20" dur="2000"/>
                                        <p:tgtEl>
                                          <p:spTgt spid="2766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27651"/>
                                        </p:tgtEl>
                                      </p:cBhvr>
                                    </p:animEffect>
                                    <p:animScale>
                                      <p:cBhvr>
                                        <p:cTn id="25" dur="250" autoRev="1" fill="hold"/>
                                        <p:tgtEl>
                                          <p:spTgt spid="27651"/>
                                        </p:tgtEl>
                                      </p:cBhvr>
                                      <p:by x="105000" y="105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6" fill="hold" nodeType="clickEffect">
                                  <p:stCondLst>
                                    <p:cond delay="0"/>
                                  </p:stCondLst>
                                  <p:childTnLst>
                                    <p:set>
                                      <p:cBhvr>
                                        <p:cTn id="29" dur="1" fill="hold">
                                          <p:stCondLst>
                                            <p:cond delay="0"/>
                                          </p:stCondLst>
                                        </p:cTn>
                                        <p:tgtEl>
                                          <p:spTgt spid="27655"/>
                                        </p:tgtEl>
                                        <p:attrNameLst>
                                          <p:attrName>style.visibility</p:attrName>
                                        </p:attrNameLst>
                                      </p:cBhvr>
                                      <p:to>
                                        <p:strVal val="visible"/>
                                      </p:to>
                                    </p:set>
                                    <p:animEffect transition="in" filter="strips(downRight)">
                                      <p:cBhvr>
                                        <p:cTn id="30" dur="2000"/>
                                        <p:tgtEl>
                                          <p:spTgt spid="27655"/>
                                        </p:tgtEl>
                                      </p:cBhvr>
                                    </p:animEffect>
                                  </p:childTnLst>
                                </p:cTn>
                              </p:par>
                              <p:par>
                                <p:cTn id="31" presetID="18" presetClass="entr" presetSubtype="3" fill="hold" nodeType="withEffect">
                                  <p:stCondLst>
                                    <p:cond delay="0"/>
                                  </p:stCondLst>
                                  <p:childTnLst>
                                    <p:set>
                                      <p:cBhvr>
                                        <p:cTn id="32" dur="1" fill="hold">
                                          <p:stCondLst>
                                            <p:cond delay="0"/>
                                          </p:stCondLst>
                                        </p:cTn>
                                        <p:tgtEl>
                                          <p:spTgt spid="27656"/>
                                        </p:tgtEl>
                                        <p:attrNameLst>
                                          <p:attrName>style.visibility</p:attrName>
                                        </p:attrNameLst>
                                      </p:cBhvr>
                                      <p:to>
                                        <p:strVal val="visible"/>
                                      </p:to>
                                    </p:set>
                                    <p:animEffect transition="in" filter="strips(upRight)">
                                      <p:cBhvr>
                                        <p:cTn id="33" dur="2000"/>
                                        <p:tgtEl>
                                          <p:spTgt spid="27656"/>
                                        </p:tgtEl>
                                      </p:cBhvr>
                                    </p:animEffect>
                                  </p:childTnLst>
                                </p:cTn>
                              </p:par>
                              <p:par>
                                <p:cTn id="34" presetID="18" presetClass="entr" presetSubtype="9" fill="hold" nodeType="withEffect">
                                  <p:stCondLst>
                                    <p:cond delay="0"/>
                                  </p:stCondLst>
                                  <p:childTnLst>
                                    <p:set>
                                      <p:cBhvr>
                                        <p:cTn id="35" dur="1" fill="hold">
                                          <p:stCondLst>
                                            <p:cond delay="0"/>
                                          </p:stCondLst>
                                        </p:cTn>
                                        <p:tgtEl>
                                          <p:spTgt spid="27657"/>
                                        </p:tgtEl>
                                        <p:attrNameLst>
                                          <p:attrName>style.visibility</p:attrName>
                                        </p:attrNameLst>
                                      </p:cBhvr>
                                      <p:to>
                                        <p:strVal val="visible"/>
                                      </p:to>
                                    </p:set>
                                    <p:animEffect transition="in" filter="strips(upLeft)">
                                      <p:cBhvr>
                                        <p:cTn id="36" dur="2000"/>
                                        <p:tgtEl>
                                          <p:spTgt spid="2765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8" presetClass="entr" presetSubtype="3" fill="hold" nodeType="clickEffect">
                                  <p:stCondLst>
                                    <p:cond delay="0"/>
                                  </p:stCondLst>
                                  <p:childTnLst>
                                    <p:set>
                                      <p:cBhvr>
                                        <p:cTn id="40" dur="1" fill="hold">
                                          <p:stCondLst>
                                            <p:cond delay="0"/>
                                          </p:stCondLst>
                                        </p:cTn>
                                        <p:tgtEl>
                                          <p:spTgt spid="27661"/>
                                        </p:tgtEl>
                                        <p:attrNameLst>
                                          <p:attrName>style.visibility</p:attrName>
                                        </p:attrNameLst>
                                      </p:cBhvr>
                                      <p:to>
                                        <p:strVal val="visible"/>
                                      </p:to>
                                    </p:set>
                                    <p:animEffect transition="in" filter="strips(upRight)">
                                      <p:cBhvr>
                                        <p:cTn id="41" dur="2000"/>
                                        <p:tgtEl>
                                          <p:spTgt spid="27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a:extLst>
              <a:ext uri="{FF2B5EF4-FFF2-40B4-BE49-F238E27FC236}">
                <a16:creationId xmlns:a16="http://schemas.microsoft.com/office/drawing/2014/main" id="{8AA9826E-E607-421E-BD91-24974B232B8E}"/>
              </a:ext>
            </a:extLst>
          </p:cNvPr>
          <p:cNvPicPr>
            <a:picLocks noChangeAspect="1" noChangeArrowheads="1"/>
          </p:cNvPicPr>
          <p:nvPr/>
        </p:nvPicPr>
        <p:blipFill>
          <a:blip r:embed="rId3" cstate="print">
            <a:lum contrast="36000"/>
            <a:extLst>
              <a:ext uri="{28A0092B-C50C-407E-A947-70E740481C1C}">
                <a14:useLocalDpi xmlns:a14="http://schemas.microsoft.com/office/drawing/2010/main" val="0"/>
              </a:ext>
            </a:extLst>
          </a:blip>
          <a:srcRect/>
          <a:stretch>
            <a:fillRect/>
          </a:stretch>
        </p:blipFill>
        <p:spPr bwMode="auto">
          <a:xfrm>
            <a:off x="1524000" y="1"/>
            <a:ext cx="28956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8" name="Group 10">
            <a:extLst>
              <a:ext uri="{FF2B5EF4-FFF2-40B4-BE49-F238E27FC236}">
                <a16:creationId xmlns:a16="http://schemas.microsoft.com/office/drawing/2014/main" id="{1D271AF2-35AC-4759-A81E-47A9C56139A9}"/>
              </a:ext>
            </a:extLst>
          </p:cNvPr>
          <p:cNvGrpSpPr>
            <a:grpSpLocks/>
          </p:cNvGrpSpPr>
          <p:nvPr/>
        </p:nvGrpSpPr>
        <p:grpSpPr bwMode="auto">
          <a:xfrm>
            <a:off x="4953000" y="0"/>
            <a:ext cx="5715000" cy="1676400"/>
            <a:chOff x="2160" y="0"/>
            <a:chExt cx="3600" cy="1056"/>
          </a:xfrm>
        </p:grpSpPr>
        <p:sp>
          <p:nvSpPr>
            <p:cNvPr id="12295" name="Oval 7">
              <a:extLst>
                <a:ext uri="{FF2B5EF4-FFF2-40B4-BE49-F238E27FC236}">
                  <a16:creationId xmlns:a16="http://schemas.microsoft.com/office/drawing/2014/main" id="{2E112740-1124-4B26-A693-3C6503A46398}"/>
                </a:ext>
              </a:extLst>
            </p:cNvPr>
            <p:cNvSpPr>
              <a:spLocks noChangeArrowheads="1"/>
            </p:cNvSpPr>
            <p:nvPr/>
          </p:nvSpPr>
          <p:spPr bwMode="auto">
            <a:xfrm>
              <a:off x="2160" y="0"/>
              <a:ext cx="3600" cy="1056"/>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endParaRPr lang="vi-VN" altLang="vi-VN">
                <a:solidFill>
                  <a:srgbClr val="FFFFFF"/>
                </a:solidFill>
                <a:latin typeface="Arial" panose="020B0604020202020204" pitchFamily="34" charset="0"/>
              </a:endParaRPr>
            </a:p>
          </p:txBody>
        </p:sp>
        <p:sp>
          <p:nvSpPr>
            <p:cNvPr id="12296" name="Text Box 8">
              <a:extLst>
                <a:ext uri="{FF2B5EF4-FFF2-40B4-BE49-F238E27FC236}">
                  <a16:creationId xmlns:a16="http://schemas.microsoft.com/office/drawing/2014/main" id="{F4CDDD6B-8598-41C0-B383-A5CCF2ADDB3E}"/>
                </a:ext>
              </a:extLst>
            </p:cNvPr>
            <p:cNvSpPr txBox="1">
              <a:spLocks noChangeArrowheads="1"/>
            </p:cNvSpPr>
            <p:nvPr/>
          </p:nvSpPr>
          <p:spPr bwMode="auto">
            <a:xfrm>
              <a:off x="2888" y="127"/>
              <a:ext cx="2592"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l" fontAlgn="base">
                <a:spcBef>
                  <a:spcPct val="50000"/>
                </a:spcBef>
                <a:spcAft>
                  <a:spcPct val="0"/>
                </a:spcAft>
              </a:pPr>
              <a:r>
                <a:rPr lang="en-US" altLang="vi-VN" sz="2400" b="1" i="1">
                  <a:solidFill>
                    <a:srgbClr val="0000FF"/>
                  </a:solidFill>
                  <a:latin typeface="Arial" panose="020B0604020202020204" pitchFamily="34" charset="0"/>
                </a:rPr>
                <a:t>Diễn biến chính của cuộc kháng chiến chống quân Tống xâm lược</a:t>
              </a:r>
            </a:p>
          </p:txBody>
        </p:sp>
      </p:grpSp>
      <p:grpSp>
        <p:nvGrpSpPr>
          <p:cNvPr id="22540" name="Group 12">
            <a:extLst>
              <a:ext uri="{FF2B5EF4-FFF2-40B4-BE49-F238E27FC236}">
                <a16:creationId xmlns:a16="http://schemas.microsoft.com/office/drawing/2014/main" id="{2DAE80DA-17C7-480A-993A-CB77ECA01C9A}"/>
              </a:ext>
            </a:extLst>
          </p:cNvPr>
          <p:cNvGrpSpPr>
            <a:grpSpLocks/>
          </p:cNvGrpSpPr>
          <p:nvPr/>
        </p:nvGrpSpPr>
        <p:grpSpPr bwMode="auto">
          <a:xfrm>
            <a:off x="1524000" y="2362200"/>
            <a:ext cx="9144000" cy="4133850"/>
            <a:chOff x="78" y="1457"/>
            <a:chExt cx="5682" cy="2707"/>
          </a:xfrm>
        </p:grpSpPr>
        <p:sp>
          <p:nvSpPr>
            <p:cNvPr id="12293" name="AutoShape 6">
              <a:extLst>
                <a:ext uri="{FF2B5EF4-FFF2-40B4-BE49-F238E27FC236}">
                  <a16:creationId xmlns:a16="http://schemas.microsoft.com/office/drawing/2014/main" id="{51E593DD-A0ED-44D6-B051-78F7D1774C02}"/>
                </a:ext>
              </a:extLst>
            </p:cNvPr>
            <p:cNvSpPr>
              <a:spLocks noChangeArrowheads="1"/>
            </p:cNvSpPr>
            <p:nvPr/>
          </p:nvSpPr>
          <p:spPr bwMode="auto">
            <a:xfrm rot="10800000">
              <a:off x="78" y="1457"/>
              <a:ext cx="5682" cy="2707"/>
            </a:xfrm>
            <a:prstGeom prst="wedgeRectCallout">
              <a:avLst>
                <a:gd name="adj1" fmla="val -30380"/>
                <a:gd name="adj2" fmla="val 6451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fontAlgn="base">
                <a:spcBef>
                  <a:spcPct val="0"/>
                </a:spcBef>
                <a:spcAft>
                  <a:spcPct val="0"/>
                </a:spcAft>
              </a:pPr>
              <a:endParaRPr lang="vi-VN" altLang="vi-VN">
                <a:solidFill>
                  <a:srgbClr val="000000"/>
                </a:solidFill>
                <a:latin typeface="Arial" panose="020B0604020202020204" pitchFamily="34" charset="0"/>
              </a:endParaRPr>
            </a:p>
          </p:txBody>
        </p:sp>
        <p:sp>
          <p:nvSpPr>
            <p:cNvPr id="12294" name="Text Box 11">
              <a:extLst>
                <a:ext uri="{FF2B5EF4-FFF2-40B4-BE49-F238E27FC236}">
                  <a16:creationId xmlns:a16="http://schemas.microsoft.com/office/drawing/2014/main" id="{8B40E12B-462B-41B9-9A29-614A4D838881}"/>
                </a:ext>
              </a:extLst>
            </p:cNvPr>
            <p:cNvSpPr txBox="1">
              <a:spLocks noChangeArrowheads="1"/>
            </p:cNvSpPr>
            <p:nvPr/>
          </p:nvSpPr>
          <p:spPr bwMode="auto">
            <a:xfrm>
              <a:off x="192" y="1466"/>
              <a:ext cx="5568" cy="2479"/>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VnCommercial Script" pitchFamily="34" charset="0"/>
                </a:defRPr>
              </a:lvl1pPr>
              <a:lvl2pPr marL="742950" indent="-285750" algn="ctr">
                <a:defRPr>
                  <a:solidFill>
                    <a:schemeClr val="tx1"/>
                  </a:solidFill>
                  <a:latin typeface=".VnCommercial Script" pitchFamily="34" charset="0"/>
                </a:defRPr>
              </a:lvl2pPr>
              <a:lvl3pPr marL="1143000" indent="-228600" algn="ctr">
                <a:defRPr>
                  <a:solidFill>
                    <a:schemeClr val="tx1"/>
                  </a:solidFill>
                  <a:latin typeface=".VnCommercial Script" pitchFamily="34" charset="0"/>
                </a:defRPr>
              </a:lvl3pPr>
              <a:lvl4pPr marL="1600200" indent="-228600" algn="ctr">
                <a:defRPr>
                  <a:solidFill>
                    <a:schemeClr val="tx1"/>
                  </a:solidFill>
                  <a:latin typeface=".VnCommercial Script" pitchFamily="34" charset="0"/>
                </a:defRPr>
              </a:lvl4pPr>
              <a:lvl5pPr marL="2057400" indent="-228600" algn="ctr">
                <a:defRPr>
                  <a:solidFill>
                    <a:schemeClr val="tx1"/>
                  </a:solidFill>
                  <a:latin typeface=".VnCommercial Script" pitchFamily="34" charset="0"/>
                </a:defRPr>
              </a:lvl5pPr>
              <a:lvl6pPr marL="2514600" indent="-228600" algn="ctr" eaLnBrk="0" fontAlgn="base" hangingPunct="0">
                <a:spcBef>
                  <a:spcPct val="0"/>
                </a:spcBef>
                <a:spcAft>
                  <a:spcPct val="0"/>
                </a:spcAft>
                <a:defRPr>
                  <a:solidFill>
                    <a:schemeClr val="tx1"/>
                  </a:solidFill>
                  <a:latin typeface=".VnCommercial Script" pitchFamily="34" charset="0"/>
                </a:defRPr>
              </a:lvl6pPr>
              <a:lvl7pPr marL="2971800" indent="-228600" algn="ctr" eaLnBrk="0" fontAlgn="base" hangingPunct="0">
                <a:spcBef>
                  <a:spcPct val="0"/>
                </a:spcBef>
                <a:spcAft>
                  <a:spcPct val="0"/>
                </a:spcAft>
                <a:defRPr>
                  <a:solidFill>
                    <a:schemeClr val="tx1"/>
                  </a:solidFill>
                  <a:latin typeface=".VnCommercial Script" pitchFamily="34" charset="0"/>
                </a:defRPr>
              </a:lvl7pPr>
              <a:lvl8pPr marL="3429000" indent="-228600" algn="ctr" eaLnBrk="0" fontAlgn="base" hangingPunct="0">
                <a:spcBef>
                  <a:spcPct val="0"/>
                </a:spcBef>
                <a:spcAft>
                  <a:spcPct val="0"/>
                </a:spcAft>
                <a:defRPr>
                  <a:solidFill>
                    <a:schemeClr val="tx1"/>
                  </a:solidFill>
                  <a:latin typeface=".VnCommercial Script" pitchFamily="34" charset="0"/>
                </a:defRPr>
              </a:lvl8pPr>
              <a:lvl9pPr marL="3886200" indent="-228600" algn="ctr" eaLnBrk="0" fontAlgn="base" hangingPunct="0">
                <a:spcBef>
                  <a:spcPct val="0"/>
                </a:spcBef>
                <a:spcAft>
                  <a:spcPct val="0"/>
                </a:spcAft>
                <a:defRPr>
                  <a:solidFill>
                    <a:schemeClr val="tx1"/>
                  </a:solidFill>
                  <a:latin typeface=".VnCommercial Script" pitchFamily="34" charset="0"/>
                </a:defRPr>
              </a:lvl9pPr>
            </a:lstStyle>
            <a:p>
              <a:pPr algn="l" fontAlgn="base">
                <a:spcBef>
                  <a:spcPct val="50000"/>
                </a:spcBef>
                <a:spcAft>
                  <a:spcPct val="0"/>
                </a:spcAft>
              </a:pPr>
              <a:r>
                <a:rPr lang="en-US" altLang="vi-VN" sz="2400" b="1">
                  <a:solidFill>
                    <a:srgbClr val="0000FF"/>
                  </a:solidFill>
                  <a:latin typeface="Arial" panose="020B0604020202020204" pitchFamily="34" charset="0"/>
                </a:rPr>
                <a:t>-Năm 981 quân Tống tiến vào nước ta theo đường thủy ở cửa sông Bạch Đằng và đường bộ ở Lạng Sơn</a:t>
              </a:r>
            </a:p>
            <a:p>
              <a:pPr algn="l" fontAlgn="base">
                <a:spcBef>
                  <a:spcPct val="50000"/>
                </a:spcBef>
                <a:spcAft>
                  <a:spcPct val="0"/>
                </a:spcAft>
              </a:pPr>
              <a:r>
                <a:rPr lang="en-US" altLang="vi-VN" sz="2400" b="1">
                  <a:solidFill>
                    <a:srgbClr val="0000FF"/>
                  </a:solidFill>
                  <a:latin typeface="Arial" panose="020B0604020202020204" pitchFamily="34" charset="0"/>
                </a:rPr>
                <a:t>-Lê Hoàn chia thành 2 cánh quân chặn đánh giặc -Tại cửa sông Bạch Đằng,Lê Hoàn trực tiếp chỉ huy cho đóng cọc để ngăn chặn thuyền địch,Nhiều trận chiến đấu ác liệt diễn ra,cuối cùng quân thủy của địch bị đánh lui.Trên bộ quân ta chặn đánh tại ải Chi Lăng buộc chúng phải rút lui</a:t>
              </a:r>
            </a:p>
            <a:p>
              <a:pPr algn="l" fontAlgn="base">
                <a:spcBef>
                  <a:spcPct val="50000"/>
                </a:spcBef>
                <a:spcAft>
                  <a:spcPct val="0"/>
                </a:spcAft>
              </a:pPr>
              <a:r>
                <a:rPr lang="en-US" altLang="vi-VN" sz="2400" b="1">
                  <a:solidFill>
                    <a:srgbClr val="0000FF"/>
                  </a:solidFill>
                  <a:latin typeface="Arial" panose="020B0604020202020204" pitchFamily="34" charset="0"/>
                </a:rPr>
                <a:t>-Quân giặc chết quá nửa,tướng giặc bị giết.Cuộc kháng chiến hoàn toàn thắng lợi</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22538"/>
                                        </p:tgtEl>
                                        <p:attrNameLst>
                                          <p:attrName>style.visibility</p:attrName>
                                        </p:attrNameLst>
                                      </p:cBhvr>
                                      <p:to>
                                        <p:strVal val="visible"/>
                                      </p:to>
                                    </p:set>
                                    <p:anim calcmode="lin" valueType="num">
                                      <p:cBhvr>
                                        <p:cTn id="7" dur="500" fill="hold"/>
                                        <p:tgtEl>
                                          <p:spTgt spid="22538"/>
                                        </p:tgtEl>
                                        <p:attrNameLst>
                                          <p:attrName>ppt_w</p:attrName>
                                        </p:attrNameLst>
                                      </p:cBhvr>
                                      <p:tavLst>
                                        <p:tav tm="0">
                                          <p:val>
                                            <p:strVal val="4*#ppt_w"/>
                                          </p:val>
                                        </p:tav>
                                        <p:tav tm="100000">
                                          <p:val>
                                            <p:strVal val="#ppt_w"/>
                                          </p:val>
                                        </p:tav>
                                      </p:tavLst>
                                    </p:anim>
                                    <p:anim calcmode="lin" valueType="num">
                                      <p:cBhvr>
                                        <p:cTn id="8" dur="500" fill="hold"/>
                                        <p:tgtEl>
                                          <p:spTgt spid="22538"/>
                                        </p:tgtEl>
                                        <p:attrNameLst>
                                          <p:attrName>ppt_h</p:attrName>
                                        </p:attrNameLst>
                                      </p:cBhvr>
                                      <p:tavLst>
                                        <p:tav tm="0">
                                          <p:val>
                                            <p:strVal val="4*#ppt_h"/>
                                          </p:val>
                                        </p:tav>
                                        <p:tav tm="100000">
                                          <p:val>
                                            <p:strVal val="#ppt_h"/>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push.wav"/>
                                        </p:tgtEl>
                                      </p:cMediaNode>
                                    </p:audio>
                                  </p:subTnLst>
                                </p:cTn>
                              </p:par>
                              <p:par>
                                <p:cTn id="9" presetID="21" presetClass="entr" presetSubtype="4" fill="hold" nodeType="withEffect">
                                  <p:stCondLst>
                                    <p:cond delay="0"/>
                                  </p:stCondLst>
                                  <p:childTnLst>
                                    <p:set>
                                      <p:cBhvr>
                                        <p:cTn id="10" dur="1" fill="hold">
                                          <p:stCondLst>
                                            <p:cond delay="0"/>
                                          </p:stCondLst>
                                        </p:cTn>
                                        <p:tgtEl>
                                          <p:spTgt spid="22540"/>
                                        </p:tgtEl>
                                        <p:attrNameLst>
                                          <p:attrName>style.visibility</p:attrName>
                                        </p:attrNameLst>
                                      </p:cBhvr>
                                      <p:to>
                                        <p:strVal val="visible"/>
                                      </p:to>
                                    </p:set>
                                    <p:animEffect transition="in" filter="wheel(4)">
                                      <p:cBhvr>
                                        <p:cTn id="11" dur="2000"/>
                                        <p:tgtEl>
                                          <p:spTgt spid="22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0" y="-228600"/>
            <a:ext cx="10591800" cy="6637157"/>
            <a:chOff x="1220964" y="-703477"/>
            <a:chExt cx="6684316" cy="6637157"/>
          </a:xfrm>
        </p:grpSpPr>
        <p:grpSp>
          <p:nvGrpSpPr>
            <p:cNvPr id="17" name="组合 16"/>
            <p:cNvGrpSpPr/>
            <p:nvPr/>
          </p:nvGrpSpPr>
          <p:grpSpPr>
            <a:xfrm>
              <a:off x="1220964" y="818363"/>
              <a:ext cx="6684316" cy="5115317"/>
              <a:chOff x="1828800" y="-891618"/>
              <a:chExt cx="9496891" cy="6705118"/>
            </a:xfrm>
            <a:effectLst>
              <a:outerShdw blurRad="50800" dist="38100" dir="5400000" algn="t" rotWithShape="0">
                <a:prstClr val="black">
                  <a:alpha val="40000"/>
                </a:prstClr>
              </a:outerShdw>
            </a:effectLst>
          </p:grpSpPr>
          <p:sp>
            <p:nvSpPr>
              <p:cNvPr id="23" name="圆角矩形 22"/>
              <p:cNvSpPr/>
              <p:nvPr/>
            </p:nvSpPr>
            <p:spPr>
              <a:xfrm flipV="1">
                <a:off x="1828800" y="-891618"/>
                <a:ext cx="9496891" cy="6705118"/>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圆角矩形 24"/>
              <p:cNvSpPr/>
              <p:nvPr/>
            </p:nvSpPr>
            <p:spPr>
              <a:xfrm flipV="1">
                <a:off x="1930550" y="1007532"/>
                <a:ext cx="7814501" cy="3320734"/>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2" name="图片 21">
              <a:extLst>
                <a:ext uri="{FF2B5EF4-FFF2-40B4-BE49-F238E27FC236}">
                  <a16:creationId xmlns:a16="http://schemas.microsoft.com/office/drawing/2014/main" id="{7A2060F1-955B-4EA4-BDE4-2B419FD19A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2067" y="-703477"/>
              <a:ext cx="1954430" cy="1646052"/>
            </a:xfrm>
            <a:prstGeom prst="rect">
              <a:avLst/>
            </a:prstGeom>
          </p:spPr>
        </p:pic>
      </p:grpSp>
      <p:grpSp>
        <p:nvGrpSpPr>
          <p:cNvPr id="16" name="组合 15">
            <a:extLst>
              <a:ext uri="{FF2B5EF4-FFF2-40B4-BE49-F238E27FC236}">
                <a16:creationId xmlns:a16="http://schemas.microsoft.com/office/drawing/2014/main" id="{01A05E88-E93B-446F-9EA2-F7A8649122EB}"/>
              </a:ext>
            </a:extLst>
          </p:cNvPr>
          <p:cNvGrpSpPr/>
          <p:nvPr/>
        </p:nvGrpSpPr>
        <p:grpSpPr>
          <a:xfrm>
            <a:off x="108005" y="1417453"/>
            <a:ext cx="10344521" cy="4435830"/>
            <a:chOff x="1606550" y="1451664"/>
            <a:chExt cx="5188736" cy="1534743"/>
          </a:xfrm>
        </p:grpSpPr>
        <p:sp>
          <p:nvSpPr>
            <p:cNvPr id="18" name="MH_Other_5">
              <a:extLst>
                <a:ext uri="{FF2B5EF4-FFF2-40B4-BE49-F238E27FC236}">
                  <a16:creationId xmlns:a16="http://schemas.microsoft.com/office/drawing/2014/main"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MH_Other_6">
              <a:extLst>
                <a:ext uri="{FF2B5EF4-FFF2-40B4-BE49-F238E27FC236}">
                  <a16:creationId xmlns:a16="http://schemas.microsoft.com/office/drawing/2014/main" id="{A86D06E3-80D7-478A-B128-3C60334D250B}"/>
                </a:ext>
              </a:extLst>
            </p:cNvPr>
            <p:cNvSpPr/>
            <p:nvPr>
              <p:custDataLst>
                <p:tags r:id="rId2"/>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dirty="0">
                <a:solidFill>
                  <a:srgbClr val="F2DC8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矩形 23">
              <a:extLst>
                <a:ext uri="{FF2B5EF4-FFF2-40B4-BE49-F238E27FC236}">
                  <a16:creationId xmlns:a16="http://schemas.microsoft.com/office/drawing/2014/main" id="{B7986337-58E3-4D8E-9C97-865670131774}"/>
                </a:ext>
              </a:extLst>
            </p:cNvPr>
            <p:cNvSpPr/>
            <p:nvPr/>
          </p:nvSpPr>
          <p:spPr>
            <a:xfrm>
              <a:off x="2055947" y="1451664"/>
              <a:ext cx="4739339" cy="1534743"/>
            </a:xfrm>
            <a:prstGeom prst="rect">
              <a:avLst/>
            </a:prstGeom>
          </p:spPr>
          <p:txBody>
            <a:bodyPr wrap="square">
              <a:spAutoFit/>
              <a:scene3d>
                <a:camera prst="orthographicFront"/>
                <a:lightRig rig="threePt" dir="t"/>
              </a:scene3d>
              <a:sp3d contourW="12700"/>
            </a:bodyPr>
            <a:lstStyle/>
            <a:p>
              <a:pPr marL="0" marR="0" lvl="0" indent="0" algn="just" defTabSz="914400" rtl="0" eaLnBrk="0" fontAlgn="base" latinLnBrk="0" hangingPunct="0">
                <a:lnSpc>
                  <a:spcPct val="150000"/>
                </a:lnSpc>
                <a:spcBef>
                  <a:spcPct val="0"/>
                </a:spcBef>
                <a:spcAft>
                  <a:spcPct val="0"/>
                </a:spcAft>
                <a:buClrTx/>
                <a:buSzTx/>
                <a:buFont typeface="Wingdings" pitchFamily="2" charset="2"/>
                <a:buNone/>
                <a:tabLst/>
                <a:defRPr/>
              </a:pPr>
              <a:r>
                <a:rPr kumimoji="0" lang="en-US" sz="3200" b="1" i="0" u="none" strike="noStrike" kern="0" cap="none" spc="0" normalizeH="0" baseline="0" noProof="0">
                  <a:ln>
                    <a:noFill/>
                  </a:ln>
                  <a:solidFill>
                    <a:srgbClr val="0000CC"/>
                  </a:solidFill>
                  <a:effectLst/>
                  <a:uLnTx/>
                  <a:uFillTx/>
                  <a:latin typeface="Times New Roman" pitchFamily="18" charset="0"/>
                  <a:ea typeface="+mn-ea"/>
                  <a:cs typeface="Times New Roman" pitchFamily="18" charset="0"/>
                </a:rPr>
                <a:t>Lợi dụng tình hình không ổn định của triều đình nhà Đinh, năm 981 quân Tống sang xâm lược nước ta.</a:t>
              </a:r>
            </a:p>
            <a:p>
              <a:pPr marL="0" marR="0" lvl="0" indent="0" algn="just" defTabSz="914400" rtl="0" eaLnBrk="0" fontAlgn="base" latinLnBrk="0" hangingPunct="0">
                <a:lnSpc>
                  <a:spcPct val="150000"/>
                </a:lnSpc>
                <a:spcBef>
                  <a:spcPct val="0"/>
                </a:spcBef>
                <a:spcAft>
                  <a:spcPct val="0"/>
                </a:spcAft>
                <a:buClrTx/>
                <a:buSzTx/>
                <a:buFont typeface="Wingdings" pitchFamily="2" charset="2"/>
                <a:buNone/>
                <a:tabLst/>
                <a:defRPr/>
              </a:pPr>
              <a:r>
                <a:rPr kumimoji="0" lang="en-US" sz="3200" b="1" i="0" u="none" strike="noStrike" kern="0" cap="none" spc="0" normalizeH="0" baseline="0" noProof="0">
                  <a:ln>
                    <a:noFill/>
                  </a:ln>
                  <a:solidFill>
                    <a:srgbClr val="0000CC"/>
                  </a:solidFill>
                  <a:effectLst/>
                  <a:uLnTx/>
                  <a:uFillTx/>
                  <a:latin typeface="Times New Roman" pitchFamily="18" charset="0"/>
                  <a:ea typeface="+mn-ea"/>
                  <a:cs typeface="Times New Roman" pitchFamily="18" charset="0"/>
                </a:rPr>
                <a:t>		Chiến thắng Bạch Đằng, Chi Lăng đã chặn được âm mưu xâm lược của nhà Tống. Độc lập được giữ vững. Nhân dân vững tin vào tiền đồ của dân tộc.</a:t>
              </a:r>
              <a:r>
                <a:rPr kumimoji="0" lang="en-US" sz="3200" b="0" i="0" u="none" strike="noStrike" kern="0" cap="none" spc="0" normalizeH="0" baseline="0" noProof="0">
                  <a:ln>
                    <a:noFill/>
                  </a:ln>
                  <a:solidFill>
                    <a:srgbClr val="0000CC"/>
                  </a:solidFill>
                  <a:effectLst/>
                  <a:uLnTx/>
                  <a:uFillTx/>
                  <a:latin typeface="Times New Roman" pitchFamily="18" charset="0"/>
                  <a:ea typeface="+mn-ea"/>
                  <a:cs typeface="Times New Roman" pitchFamily="18" charset="0"/>
                </a:rPr>
                <a:t> </a:t>
              </a:r>
              <a:endParaRPr kumimoji="0" lang="en-US" sz="3200" b="0"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grpSp>
      <p:grpSp>
        <p:nvGrpSpPr>
          <p:cNvPr id="2" name="组合 1"/>
          <p:cNvGrpSpPr/>
          <p:nvPr/>
        </p:nvGrpSpPr>
        <p:grpSpPr>
          <a:xfrm>
            <a:off x="3974627" y="152400"/>
            <a:ext cx="2484748" cy="711285"/>
            <a:chOff x="3382652" y="686792"/>
            <a:chExt cx="5249261" cy="711285"/>
          </a:xfrm>
        </p:grpSpPr>
        <p:sp>
          <p:nvSpPr>
            <p:cNvPr id="36" name="圆角矩形 35"/>
            <p:cNvSpPr/>
            <p:nvPr/>
          </p:nvSpPr>
          <p:spPr>
            <a:xfrm flipV="1">
              <a:off x="3382652" y="695459"/>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矩形 36">
              <a:extLst>
                <a:ext uri="{FF2B5EF4-FFF2-40B4-BE49-F238E27FC236}">
                  <a16:creationId xmlns:a16="http://schemas.microsoft.com/office/drawing/2014/main" id="{F953D702-DA6F-4E12-96CD-D548CD86F11B}"/>
                </a:ext>
              </a:extLst>
            </p:cNvPr>
            <p:cNvSpPr/>
            <p:nvPr/>
          </p:nvSpPr>
          <p:spPr>
            <a:xfrm>
              <a:off x="3506138" y="686792"/>
              <a:ext cx="4764096" cy="711285"/>
            </a:xfrm>
            <a:prstGeom prst="rect">
              <a:avLst/>
            </a:prstGeom>
          </p:spPr>
          <p:txBody>
            <a:bodyPr wrap="square">
              <a:spAutoFit/>
              <a:scene3d>
                <a:camera prst="orthographicFront"/>
                <a:lightRig rig="threePt" dir="t"/>
              </a:scene3d>
              <a:sp3d contourW="12700"/>
            </a:bodyPr>
            <a:lstStyle/>
            <a:p>
              <a:pPr>
                <a:lnSpc>
                  <a:spcPct val="120000"/>
                </a:lnSpc>
              </a:pPr>
              <a:r>
                <a:rPr kumimoji="0" lang="en-US" sz="3600" b="1" i="0" u="none" strike="noStrike" kern="0" cap="none" spc="0" normalizeH="0" baseline="0" noProof="0">
                  <a:ln>
                    <a:solidFill>
                      <a:srgbClr val="FF0000"/>
                    </a:solidFill>
                  </a:ln>
                  <a:solidFill>
                    <a:srgbClr val="C00000"/>
                  </a:solidFill>
                  <a:effectLst/>
                  <a:uLnTx/>
                  <a:uFillTx/>
                  <a:latin typeface="Times New Roman" pitchFamily="18" charset="0"/>
                  <a:ea typeface="+mn-ea"/>
                  <a:cs typeface="Times New Roman" pitchFamily="18" charset="0"/>
                </a:rPr>
                <a:t>BÀI HỌC</a:t>
              </a:r>
              <a:endParaRPr lang="zh-CN" altLang="en-US" sz="3599"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6" name="图片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2527" y="2956518"/>
            <a:ext cx="1818702" cy="3879711"/>
          </a:xfrm>
          <a:prstGeom prst="rect">
            <a:avLst/>
          </a:prstGeom>
        </p:spPr>
      </p:pic>
    </p:spTree>
    <p:extLst>
      <p:ext uri="{BB962C8B-B14F-4D97-AF65-F5344CB8AC3E}">
        <p14:creationId xmlns:p14="http://schemas.microsoft.com/office/powerpoint/2010/main" val="408907153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37"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900" decel="100000" fill="hold"/>
                                        <p:tgtEl>
                                          <p:spTgt spid="1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21" fill="hold">
                            <p:stCondLst>
                              <p:cond delay="3000"/>
                            </p:stCondLst>
                            <p:childTnLst>
                              <p:par>
                                <p:cTn id="22" presetID="2" presetClass="entr" presetSubtype="2"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1000" fill="hold"/>
                                        <p:tgtEl>
                                          <p:spTgt spid="26"/>
                                        </p:tgtEl>
                                        <p:attrNameLst>
                                          <p:attrName>ppt_x</p:attrName>
                                        </p:attrNameLst>
                                      </p:cBhvr>
                                      <p:tavLst>
                                        <p:tav tm="0">
                                          <p:val>
                                            <p:strVal val="1+#ppt_w/2"/>
                                          </p:val>
                                        </p:tav>
                                        <p:tav tm="100000">
                                          <p:val>
                                            <p:strVal val="#ppt_x"/>
                                          </p:val>
                                        </p:tav>
                                      </p:tavLst>
                                    </p:anim>
                                    <p:anim calcmode="lin" valueType="num">
                                      <p:cBhvr additive="base">
                                        <p:cTn id="25"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80">
                                          <p:stCondLst>
                                            <p:cond delay="0"/>
                                          </p:stCondLst>
                                        </p:cTn>
                                        <p:tgtEl>
                                          <p:spTgt spid="16"/>
                                        </p:tgtEl>
                                      </p:cBhvr>
                                    </p:animEffect>
                                    <p:anim calcmode="lin" valueType="num">
                                      <p:cBhvr>
                                        <p:cTn id="3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6" dur="26">
                                          <p:stCondLst>
                                            <p:cond delay="650"/>
                                          </p:stCondLst>
                                        </p:cTn>
                                        <p:tgtEl>
                                          <p:spTgt spid="16"/>
                                        </p:tgtEl>
                                      </p:cBhvr>
                                      <p:to x="100000" y="60000"/>
                                    </p:animScale>
                                    <p:animScale>
                                      <p:cBhvr>
                                        <p:cTn id="37" dur="166" decel="50000">
                                          <p:stCondLst>
                                            <p:cond delay="676"/>
                                          </p:stCondLst>
                                        </p:cTn>
                                        <p:tgtEl>
                                          <p:spTgt spid="16"/>
                                        </p:tgtEl>
                                      </p:cBhvr>
                                      <p:to x="100000" y="100000"/>
                                    </p:animScale>
                                    <p:animScale>
                                      <p:cBhvr>
                                        <p:cTn id="38" dur="26">
                                          <p:stCondLst>
                                            <p:cond delay="1312"/>
                                          </p:stCondLst>
                                        </p:cTn>
                                        <p:tgtEl>
                                          <p:spTgt spid="16"/>
                                        </p:tgtEl>
                                      </p:cBhvr>
                                      <p:to x="100000" y="80000"/>
                                    </p:animScale>
                                    <p:animScale>
                                      <p:cBhvr>
                                        <p:cTn id="39" dur="166" decel="50000">
                                          <p:stCondLst>
                                            <p:cond delay="1338"/>
                                          </p:stCondLst>
                                        </p:cTn>
                                        <p:tgtEl>
                                          <p:spTgt spid="16"/>
                                        </p:tgtEl>
                                      </p:cBhvr>
                                      <p:to x="100000" y="100000"/>
                                    </p:animScale>
                                    <p:animScale>
                                      <p:cBhvr>
                                        <p:cTn id="40" dur="26">
                                          <p:stCondLst>
                                            <p:cond delay="1642"/>
                                          </p:stCondLst>
                                        </p:cTn>
                                        <p:tgtEl>
                                          <p:spTgt spid="16"/>
                                        </p:tgtEl>
                                      </p:cBhvr>
                                      <p:to x="100000" y="90000"/>
                                    </p:animScale>
                                    <p:animScale>
                                      <p:cBhvr>
                                        <p:cTn id="41" dur="166" decel="50000">
                                          <p:stCondLst>
                                            <p:cond delay="1668"/>
                                          </p:stCondLst>
                                        </p:cTn>
                                        <p:tgtEl>
                                          <p:spTgt spid="16"/>
                                        </p:tgtEl>
                                      </p:cBhvr>
                                      <p:to x="100000" y="100000"/>
                                    </p:animScale>
                                    <p:animScale>
                                      <p:cBhvr>
                                        <p:cTn id="42" dur="26">
                                          <p:stCondLst>
                                            <p:cond delay="1808"/>
                                          </p:stCondLst>
                                        </p:cTn>
                                        <p:tgtEl>
                                          <p:spTgt spid="16"/>
                                        </p:tgtEl>
                                      </p:cBhvr>
                                      <p:to x="100000" y="95000"/>
                                    </p:animScale>
                                    <p:animScale>
                                      <p:cBhvr>
                                        <p:cTn id="43" dur="166" decel="50000">
                                          <p:stCondLst>
                                            <p:cond delay="1834"/>
                                          </p:stCondLst>
                                        </p:cTn>
                                        <p:tgtEl>
                                          <p:spTgt spid="16"/>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0200" y="3962401"/>
            <a:ext cx="1925303" cy="132715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6199" y="2819400"/>
            <a:ext cx="3860800" cy="2286000"/>
          </a:xfrm>
          <a:prstGeom prst="rect">
            <a:avLst/>
          </a:prstGeom>
        </p:spPr>
      </p:pic>
      <p:pic>
        <p:nvPicPr>
          <p:cNvPr id="67" name="图片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17" y="0"/>
            <a:ext cx="12192000" cy="4813300"/>
          </a:xfrm>
          <a:prstGeom prst="rect">
            <a:avLst/>
          </a:prstGeom>
        </p:spPr>
      </p:pic>
      <p:pic>
        <p:nvPicPr>
          <p:cNvPr id="76" name="图片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854" y="-3306332"/>
            <a:ext cx="12192000" cy="6858000"/>
          </a:xfrm>
          <a:prstGeom prst="rect">
            <a:avLst/>
          </a:prstGeom>
        </p:spPr>
      </p:pic>
      <p:pic>
        <p:nvPicPr>
          <p:cNvPr id="1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10600" y="1981200"/>
            <a:ext cx="828675" cy="501874"/>
          </a:xfrm>
          <a:prstGeom prst="rect">
            <a:avLst/>
          </a:prstGeom>
        </p:spPr>
      </p:pic>
      <p:pic>
        <p:nvPicPr>
          <p:cNvPr id="11" name="图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2200" y="1981200"/>
            <a:ext cx="787825" cy="501874"/>
          </a:xfrm>
          <a:prstGeom prst="rect">
            <a:avLst/>
          </a:prstGeom>
        </p:spPr>
      </p:pic>
      <p:grpSp>
        <p:nvGrpSpPr>
          <p:cNvPr id="68" name="组合 67"/>
          <p:cNvGrpSpPr/>
          <p:nvPr/>
        </p:nvGrpSpPr>
        <p:grpSpPr>
          <a:xfrm>
            <a:off x="3982472" y="4409956"/>
            <a:ext cx="4415925" cy="404564"/>
            <a:chOff x="3982472" y="4409956"/>
            <a:chExt cx="4415925" cy="404564"/>
          </a:xfrm>
        </p:grpSpPr>
        <p:grpSp>
          <p:nvGrpSpPr>
            <p:cNvPr id="26" name="组合 25"/>
            <p:cNvGrpSpPr/>
            <p:nvPr/>
          </p:nvGrpSpPr>
          <p:grpSpPr>
            <a:xfrm>
              <a:off x="3982472" y="4409956"/>
              <a:ext cx="404564" cy="404564"/>
              <a:chOff x="2369976" y="2043404"/>
              <a:chExt cx="3125755" cy="3125755"/>
            </a:xfrm>
            <a:noFill/>
          </p:grpSpPr>
          <p:sp>
            <p:nvSpPr>
              <p:cNvPr id="27" name="矩形 26"/>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28" name="直接箭头连接符 27"/>
              <p:cNvCxnSpPr>
                <a:stCxn id="27" idx="0"/>
                <a:endCxn id="27"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27" idx="1"/>
                <a:endCxn id="27"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0" name="组合 29"/>
            <p:cNvGrpSpPr/>
            <p:nvPr/>
          </p:nvGrpSpPr>
          <p:grpSpPr>
            <a:xfrm>
              <a:off x="4483892" y="4409956"/>
              <a:ext cx="404564" cy="404564"/>
              <a:chOff x="2369976" y="2043404"/>
              <a:chExt cx="3125755" cy="3125755"/>
            </a:xfrm>
            <a:noFill/>
          </p:grpSpPr>
          <p:sp>
            <p:nvSpPr>
              <p:cNvPr id="31" name="矩形 30"/>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32" name="直接箭头连接符 31"/>
              <p:cNvCxnSpPr>
                <a:stCxn id="31" idx="0"/>
                <a:endCxn id="31"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直接连接符 32"/>
              <p:cNvCxnSpPr>
                <a:stCxn id="31" idx="1"/>
                <a:endCxn id="31"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4985312" y="4409956"/>
              <a:ext cx="404564" cy="404564"/>
              <a:chOff x="2369976" y="2043404"/>
              <a:chExt cx="3125755" cy="3125755"/>
            </a:xfrm>
            <a:noFill/>
          </p:grpSpPr>
          <p:sp>
            <p:nvSpPr>
              <p:cNvPr id="40" name="矩形 39"/>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41" name="直接箭头连接符 40"/>
              <p:cNvCxnSpPr>
                <a:stCxn id="40" idx="0"/>
                <a:endCxn id="40"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直接连接符 41"/>
              <p:cNvCxnSpPr>
                <a:stCxn id="40" idx="1"/>
                <a:endCxn id="40"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5486732" y="4409956"/>
              <a:ext cx="404564" cy="404564"/>
              <a:chOff x="2369976" y="2043404"/>
              <a:chExt cx="3125755" cy="3125755"/>
            </a:xfrm>
            <a:noFill/>
          </p:grpSpPr>
          <p:sp>
            <p:nvSpPr>
              <p:cNvPr id="44" name="矩形 43"/>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45" name="直接箭头连接符 44"/>
              <p:cNvCxnSpPr>
                <a:stCxn id="44" idx="0"/>
                <a:endCxn id="44"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直接连接符 45"/>
              <p:cNvCxnSpPr>
                <a:stCxn id="44" idx="1"/>
                <a:endCxn id="44"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5988152" y="4409956"/>
              <a:ext cx="404564" cy="404564"/>
              <a:chOff x="2369976" y="2043404"/>
              <a:chExt cx="3125755" cy="3125755"/>
            </a:xfrm>
            <a:noFill/>
          </p:grpSpPr>
          <p:sp>
            <p:nvSpPr>
              <p:cNvPr id="48" name="矩形 47"/>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49" name="直接箭头连接符 48"/>
              <p:cNvCxnSpPr>
                <a:stCxn id="48" idx="0"/>
                <a:endCxn id="48"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直接连接符 49"/>
              <p:cNvCxnSpPr>
                <a:stCxn id="48" idx="1"/>
                <a:endCxn id="48"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51" name="组合 50"/>
            <p:cNvGrpSpPr/>
            <p:nvPr/>
          </p:nvGrpSpPr>
          <p:grpSpPr>
            <a:xfrm>
              <a:off x="6489572" y="4409956"/>
              <a:ext cx="404564" cy="404564"/>
              <a:chOff x="2369976" y="2043404"/>
              <a:chExt cx="3125755" cy="3125755"/>
            </a:xfrm>
            <a:noFill/>
          </p:grpSpPr>
          <p:sp>
            <p:nvSpPr>
              <p:cNvPr id="52" name="矩形 51"/>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53" name="直接箭头连接符 52"/>
              <p:cNvCxnSpPr>
                <a:stCxn id="52" idx="0"/>
                <a:endCxn id="52"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直接连接符 53"/>
              <p:cNvCxnSpPr>
                <a:stCxn id="52" idx="1"/>
                <a:endCxn id="52"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55" name="组合 54"/>
            <p:cNvGrpSpPr/>
            <p:nvPr/>
          </p:nvGrpSpPr>
          <p:grpSpPr>
            <a:xfrm>
              <a:off x="6990992" y="4409956"/>
              <a:ext cx="404564" cy="404564"/>
              <a:chOff x="2369976" y="2043404"/>
              <a:chExt cx="3125755" cy="3125755"/>
            </a:xfrm>
            <a:noFill/>
          </p:grpSpPr>
          <p:sp>
            <p:nvSpPr>
              <p:cNvPr id="56" name="矩形 55"/>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57" name="直接箭头连接符 56"/>
              <p:cNvCxnSpPr>
                <a:stCxn id="56" idx="0"/>
                <a:endCxn id="56"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8" name="直接连接符 57"/>
              <p:cNvCxnSpPr>
                <a:stCxn id="56" idx="1"/>
                <a:endCxn id="56"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59" name="组合 58"/>
            <p:cNvGrpSpPr/>
            <p:nvPr/>
          </p:nvGrpSpPr>
          <p:grpSpPr>
            <a:xfrm>
              <a:off x="7492412" y="4409956"/>
              <a:ext cx="404564" cy="404564"/>
              <a:chOff x="2369976" y="2043404"/>
              <a:chExt cx="3125755" cy="3125755"/>
            </a:xfrm>
            <a:noFill/>
          </p:grpSpPr>
          <p:sp>
            <p:nvSpPr>
              <p:cNvPr id="60" name="矩形 59"/>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61" name="直接箭头连接符 60"/>
              <p:cNvCxnSpPr>
                <a:stCxn id="60" idx="0"/>
                <a:endCxn id="60"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2" name="直接连接符 61"/>
              <p:cNvCxnSpPr>
                <a:stCxn id="60" idx="1"/>
                <a:endCxn id="60"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63" name="组合 62"/>
            <p:cNvGrpSpPr/>
            <p:nvPr/>
          </p:nvGrpSpPr>
          <p:grpSpPr>
            <a:xfrm>
              <a:off x="7993833" y="4409956"/>
              <a:ext cx="404564" cy="404564"/>
              <a:chOff x="2369976" y="2043404"/>
              <a:chExt cx="3125755" cy="3125755"/>
            </a:xfrm>
            <a:noFill/>
          </p:grpSpPr>
          <p:sp>
            <p:nvSpPr>
              <p:cNvPr id="64" name="矩形 63"/>
              <p:cNvSpPr/>
              <p:nvPr/>
            </p:nvSpPr>
            <p:spPr>
              <a:xfrm>
                <a:off x="2369976" y="2043404"/>
                <a:ext cx="3125755" cy="3125755"/>
              </a:xfrm>
              <a:prstGeom prst="rect">
                <a:avLst/>
              </a:prstGeom>
              <a:grpFill/>
              <a:ln w="127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65" name="直接箭头连接符 64"/>
              <p:cNvCxnSpPr>
                <a:stCxn id="64" idx="0"/>
                <a:endCxn id="64" idx="2"/>
              </p:cNvCxnSpPr>
              <p:nvPr/>
            </p:nvCxnSpPr>
            <p:spPr>
              <a:xfrm>
                <a:off x="3932854" y="2043404"/>
                <a:ext cx="0" cy="3125755"/>
              </a:xfrm>
              <a:prstGeom prst="straightConnector1">
                <a:avLst/>
              </a:prstGeom>
              <a:grpFill/>
              <a:ln w="12700">
                <a:solidFill>
                  <a:schemeClr val="bg1">
                    <a:alpha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直接连接符 65"/>
              <p:cNvCxnSpPr>
                <a:stCxn id="64" idx="1"/>
                <a:endCxn id="64" idx="3"/>
              </p:cNvCxnSpPr>
              <p:nvPr/>
            </p:nvCxnSpPr>
            <p:spPr>
              <a:xfrm>
                <a:off x="2369976" y="3606282"/>
                <a:ext cx="3125755" cy="0"/>
              </a:xfrm>
              <a:prstGeom prst="line">
                <a:avLst/>
              </a:prstGeom>
              <a:grpFill/>
              <a:ln w="12700">
                <a:solidFill>
                  <a:schemeClr val="bg1">
                    <a:alpha val="40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70" name="组合 69"/>
          <p:cNvGrpSpPr/>
          <p:nvPr/>
        </p:nvGrpSpPr>
        <p:grpSpPr>
          <a:xfrm>
            <a:off x="3923582" y="4292024"/>
            <a:ext cx="4750821" cy="584776"/>
            <a:chOff x="3923582" y="4319849"/>
            <a:chExt cx="4750821" cy="584776"/>
          </a:xfrm>
        </p:grpSpPr>
        <p:sp>
          <p:nvSpPr>
            <p:cNvPr id="25" name="文本框 24"/>
            <p:cNvSpPr txBox="1"/>
            <p:nvPr/>
          </p:nvSpPr>
          <p:spPr>
            <a:xfrm>
              <a:off x="3923582" y="4319850"/>
              <a:ext cx="184731" cy="584775"/>
            </a:xfrm>
            <a:prstGeom prst="rect">
              <a:avLst/>
            </a:prstGeom>
            <a:noFill/>
          </p:spPr>
          <p:txBody>
            <a:bodyPr wrap="none" rtlCol="0">
              <a:spAutoFit/>
            </a:bodyPr>
            <a:lstStyle/>
            <a:p>
              <a:endParaRPr lang="zh-CN" altLang="en-US" sz="3200" b="1" spc="700" dirty="0">
                <a:solidFill>
                  <a:srgbClr val="F2DC8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9" name="文本框 68"/>
            <p:cNvSpPr txBox="1"/>
            <p:nvPr/>
          </p:nvSpPr>
          <p:spPr>
            <a:xfrm>
              <a:off x="7987997" y="4319849"/>
              <a:ext cx="686406" cy="584775"/>
            </a:xfrm>
            <a:prstGeom prst="rect">
              <a:avLst/>
            </a:prstGeom>
            <a:noFill/>
          </p:spPr>
          <p:txBody>
            <a:bodyPr wrap="none" rtlCol="0">
              <a:spAutoFit/>
            </a:bodyPr>
            <a:lstStyle/>
            <a:p>
              <a:r>
                <a:rPr lang="zh-CN" altLang="en-US" sz="3200" b="1" spc="700" dirty="0">
                  <a:solidFill>
                    <a:srgbClr val="F2DC8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a:t>
              </a:r>
            </a:p>
          </p:txBody>
        </p:sp>
      </p:grpSp>
      <p:pic>
        <p:nvPicPr>
          <p:cNvPr id="71" name="图片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24125" y="3126236"/>
            <a:ext cx="913221" cy="1116997"/>
          </a:xfrm>
          <a:prstGeom prst="rect">
            <a:avLst/>
          </a:prstGeom>
        </p:spPr>
      </p:pic>
      <p:sp>
        <p:nvSpPr>
          <p:cNvPr id="12" name="文本框 11"/>
          <p:cNvSpPr txBox="1"/>
          <p:nvPr/>
        </p:nvSpPr>
        <p:spPr>
          <a:xfrm>
            <a:off x="1924149" y="2399233"/>
            <a:ext cx="8115101" cy="923330"/>
          </a:xfrm>
          <a:prstGeom prst="rect">
            <a:avLst/>
          </a:prstGeom>
          <a:noFill/>
        </p:spPr>
        <p:txBody>
          <a:bodyPr wrap="square" rtlCol="0">
            <a:spAutoFit/>
          </a:bodyPr>
          <a:lstStyle/>
          <a:p>
            <a:r>
              <a:rPr lang="vi-VN" altLang="zh-CN" sz="5400" spc="-300">
                <a:solidFill>
                  <a:schemeClr val="accent6"/>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CHÚC CÁC CON HỌC TỐT</a:t>
            </a:r>
            <a:endParaRPr lang="zh-CN" altLang="en-US" sz="5400" spc="-300" dirty="0">
              <a:solidFill>
                <a:schemeClr val="accent6"/>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extLst>
      <p:ext uri="{BB962C8B-B14F-4D97-AF65-F5344CB8AC3E}">
        <p14:creationId xmlns:p14="http://schemas.microsoft.com/office/powerpoint/2010/main" val="363071864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wipe(right)">
                                      <p:cBhvr>
                                        <p:cTn id="11" dur="1000"/>
                                        <p:tgtEl>
                                          <p:spTgt spid="76"/>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fade">
                                      <p:cBhvr>
                                        <p:cTn id="48" dur="1000"/>
                                        <p:tgtEl>
                                          <p:spTgt spid="70"/>
                                        </p:tgtEl>
                                      </p:cBhvr>
                                    </p:animEffect>
                                    <p:anim calcmode="lin" valueType="num">
                                      <p:cBhvr>
                                        <p:cTn id="49" dur="1000" fill="hold"/>
                                        <p:tgtEl>
                                          <p:spTgt spid="70"/>
                                        </p:tgtEl>
                                        <p:attrNameLst>
                                          <p:attrName>ppt_x</p:attrName>
                                        </p:attrNameLst>
                                      </p:cBhvr>
                                      <p:tavLst>
                                        <p:tav tm="0">
                                          <p:val>
                                            <p:strVal val="#ppt_x"/>
                                          </p:val>
                                        </p:tav>
                                        <p:tav tm="100000">
                                          <p:val>
                                            <p:strVal val="#ppt_x"/>
                                          </p:val>
                                        </p:tav>
                                      </p:tavLst>
                                    </p:anim>
                                    <p:anim calcmode="lin" valueType="num">
                                      <p:cBhvr>
                                        <p:cTn id="50"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extLst>
              <a:ext uri="{BEBA8EAE-BF5A-486C-A8C5-ECC9F3942E4B}">
                <a14:imgProps xmlns:a14="http://schemas.microsoft.com/office/drawing/2010/main">
                  <a14:imgLayer r:embed="rId4">
                    <a14:imgEffect>
                      <a14:artisticPaintBrush/>
                    </a14:imgEffect>
                    <a14:imgEffect>
                      <a14:brightnessContrast bright="1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689" y="-46457"/>
            <a:ext cx="12187636" cy="6858000"/>
          </a:xfrm>
          <a:prstGeom prst="rect">
            <a:avLst/>
          </a:prstGeom>
        </p:spPr>
      </p:pic>
      <p:sp>
        <p:nvSpPr>
          <p:cNvPr id="22" name="云形 21"/>
          <p:cNvSpPr/>
          <p:nvPr/>
        </p:nvSpPr>
        <p:spPr>
          <a:xfrm>
            <a:off x="739057" y="1471962"/>
            <a:ext cx="1070693" cy="710101"/>
          </a:xfrm>
          <a:prstGeom prst="cloud">
            <a:avLst/>
          </a:pr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sp>
        <p:nvSpPr>
          <p:cNvPr id="25" name="云形 24"/>
          <p:cNvSpPr/>
          <p:nvPr/>
        </p:nvSpPr>
        <p:spPr>
          <a:xfrm>
            <a:off x="2295245" y="506496"/>
            <a:ext cx="1446916" cy="7660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297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7495" y="43189"/>
                  <a:pt x="23703" y="42965"/>
                </a:cubicBezTo>
                <a:cubicBezTo>
                  <a:pt x="19911" y="42741"/>
                  <a:pt x="9600" y="37307"/>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2975"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sp>
        <p:nvSpPr>
          <p:cNvPr id="26" name="云形 25"/>
          <p:cNvSpPr/>
          <p:nvPr/>
        </p:nvSpPr>
        <p:spPr>
          <a:xfrm>
            <a:off x="9311443" y="856195"/>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sp>
        <p:nvSpPr>
          <p:cNvPr id="27" name="云形 26"/>
          <p:cNvSpPr/>
          <p:nvPr/>
        </p:nvSpPr>
        <p:spPr>
          <a:xfrm rot="429982">
            <a:off x="10704206" y="2109371"/>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grpSp>
        <p:nvGrpSpPr>
          <p:cNvPr id="11" name="组合 10"/>
          <p:cNvGrpSpPr/>
          <p:nvPr/>
        </p:nvGrpSpPr>
        <p:grpSpPr>
          <a:xfrm rot="6221564">
            <a:off x="-1135783" y="3758935"/>
            <a:ext cx="14083894" cy="14083894"/>
            <a:chOff x="-2272894" y="2621826"/>
            <a:chExt cx="16687800" cy="16687800"/>
          </a:xfrm>
        </p:grpSpPr>
        <p:pic>
          <p:nvPicPr>
            <p:cNvPr id="12" name="图片 11"/>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3" name="矩形 12"/>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grpSp>
      <p:grpSp>
        <p:nvGrpSpPr>
          <p:cNvPr id="10" name="组合 9"/>
          <p:cNvGrpSpPr/>
          <p:nvPr/>
        </p:nvGrpSpPr>
        <p:grpSpPr>
          <a:xfrm>
            <a:off x="-2272894" y="2621826"/>
            <a:ext cx="16687800" cy="16687800"/>
            <a:chOff x="-2272894" y="2621826"/>
            <a:chExt cx="16687800" cy="16687800"/>
          </a:xfrm>
        </p:grpSpPr>
        <p:pic>
          <p:nvPicPr>
            <p:cNvPr id="6" name="图片 5"/>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9" name="矩形 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grpSp>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4586" y="18849"/>
            <a:ext cx="4592840" cy="4315606"/>
          </a:xfrm>
          <a:prstGeom prst="rect">
            <a:avLst/>
          </a:prstGeom>
        </p:spPr>
      </p:pic>
      <p:grpSp>
        <p:nvGrpSpPr>
          <p:cNvPr id="14" name="组合 13"/>
          <p:cNvGrpSpPr/>
          <p:nvPr/>
        </p:nvGrpSpPr>
        <p:grpSpPr>
          <a:xfrm>
            <a:off x="70072" y="5134196"/>
            <a:ext cx="12001868" cy="12001868"/>
            <a:chOff x="-2272894" y="2621826"/>
            <a:chExt cx="16687800" cy="16687800"/>
          </a:xfrm>
        </p:grpSpPr>
        <p:pic>
          <p:nvPicPr>
            <p:cNvPr id="15" name="图片 14"/>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6" name="矩形 15"/>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grpSp>
      <p:grpSp>
        <p:nvGrpSpPr>
          <p:cNvPr id="17" name="组合 16"/>
          <p:cNvGrpSpPr/>
          <p:nvPr/>
        </p:nvGrpSpPr>
        <p:grpSpPr>
          <a:xfrm rot="4384328">
            <a:off x="-1144189" y="3116409"/>
            <a:ext cx="14873785" cy="14873785"/>
            <a:chOff x="-2272894" y="2621826"/>
            <a:chExt cx="16687800" cy="16687800"/>
          </a:xfrm>
        </p:grpSpPr>
        <p:pic>
          <p:nvPicPr>
            <p:cNvPr id="18" name="图片 17"/>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379794" y="3338243"/>
              <a:ext cx="13610431" cy="14155688"/>
            </a:xfrm>
            <a:prstGeom prst="rect">
              <a:avLst/>
            </a:prstGeom>
          </p:spPr>
        </p:pic>
        <p:sp>
          <p:nvSpPr>
            <p:cNvPr id="19" name="矩形 1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grpSp>
      <p:sp>
        <p:nvSpPr>
          <p:cNvPr id="20" name="文本框 19"/>
          <p:cNvSpPr txBox="1"/>
          <p:nvPr/>
        </p:nvSpPr>
        <p:spPr>
          <a:xfrm>
            <a:off x="1978757" y="4566041"/>
            <a:ext cx="10993490" cy="2923877"/>
          </a:xfrm>
          <a:prstGeom prst="rect">
            <a:avLst/>
          </a:prstGeom>
          <a:noFill/>
        </p:spPr>
        <p:txBody>
          <a:bodyPr wrap="square" rtlCol="0">
            <a:spAutoFit/>
          </a:bodyPr>
          <a:lstStyle/>
          <a:p>
            <a:pPr marL="0" marR="0" lvl="0" indent="0" algn="ctr" defTabSz="1216152" rtl="0" eaLnBrk="1" fontAlgn="auto" latinLnBrk="0" hangingPunct="1">
              <a:lnSpc>
                <a:spcPct val="100000"/>
              </a:lnSpc>
              <a:spcBef>
                <a:spcPts val="0"/>
              </a:spcBef>
              <a:spcAft>
                <a:spcPts val="0"/>
              </a:spcAft>
              <a:buClrTx/>
              <a:buSzTx/>
              <a:buFontTx/>
              <a:buNone/>
              <a:tabLst/>
              <a:defRPr/>
            </a:pPr>
            <a:r>
              <a:rPr kumimoji="0" lang="vi-VN" altLang="zh-CN" sz="9600" b="0" i="0" u="none" strike="noStrike" kern="1200" cap="none" spc="67" normalizeH="0" baseline="0" noProof="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华康方圆体W7(P)" pitchFamily="82" charset="-122"/>
                <a:cs typeface="Times New Roman" panose="02020603050405020304" pitchFamily="18" charset="0"/>
              </a:rPr>
              <a:t>KHỞI ĐỘNG</a:t>
            </a:r>
            <a:endParaRPr kumimoji="0" lang="zh-CN" altLang="en-US" sz="9600" b="0" i="0" u="none" strike="noStrike" kern="1200" cap="none" spc="67" normalizeH="0" baseline="0" noProof="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华康方圆体W7(P)" pitchFamily="82"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800" b="1" i="0" u="none" strike="noStrike" kern="1200" cap="none" spc="600" normalizeH="0" baseline="0" noProof="0" dirty="0">
              <a:ln w="12700">
                <a:solidFill>
                  <a:prstClr val="white"/>
                </a:solidFill>
              </a:ln>
              <a:solidFill>
                <a:srgbClr val="FF94AE">
                  <a:lumMod val="75000"/>
                </a:srgbClr>
              </a:solidFill>
              <a:effectLst>
                <a:outerShdw blurRad="50800" dist="38100" dir="5400000" algn="t" rotWithShape="0">
                  <a:prstClr val="black">
                    <a:alpha val="40000"/>
                  </a:prstClr>
                </a:outerShdw>
              </a:effectLst>
              <a:uLnTx/>
              <a:uFillTx/>
              <a:latin typeface="MYuppy-KR-Bold-DDC"/>
              <a:ea typeface="+mj-ea"/>
              <a:cs typeface="+mn-cs"/>
            </a:endParaRPr>
          </a:p>
        </p:txBody>
      </p:sp>
      <p:sp>
        <p:nvSpPr>
          <p:cNvPr id="29" name="任意多边形 28"/>
          <p:cNvSpPr/>
          <p:nvPr/>
        </p:nvSpPr>
        <p:spPr>
          <a:xfrm rot="2600086">
            <a:off x="3402746" y="1498682"/>
            <a:ext cx="556964" cy="486240"/>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345" h="384429">
                <a:moveTo>
                  <a:pt x="86854" y="95212"/>
                </a:moveTo>
                <a:cubicBezTo>
                  <a:pt x="95744" y="69812"/>
                  <a:pt x="84986" y="7454"/>
                  <a:pt x="108996" y="570"/>
                </a:cubicBezTo>
                <a:cubicBezTo>
                  <a:pt x="133006" y="-6314"/>
                  <a:pt x="192915" y="51348"/>
                  <a:pt x="230916" y="53910"/>
                </a:cubicBezTo>
                <a:cubicBezTo>
                  <a:pt x="268917" y="56472"/>
                  <a:pt x="287808" y="20774"/>
                  <a:pt x="337000" y="15942"/>
                </a:cubicBezTo>
                <a:cubicBezTo>
                  <a:pt x="386192" y="11110"/>
                  <a:pt x="373577" y="25428"/>
                  <a:pt x="373676" y="44456"/>
                </a:cubicBezTo>
                <a:cubicBezTo>
                  <a:pt x="373775" y="63484"/>
                  <a:pt x="327099" y="99324"/>
                  <a:pt x="337596" y="130110"/>
                </a:cubicBezTo>
                <a:cubicBezTo>
                  <a:pt x="348093" y="160896"/>
                  <a:pt x="425226" y="203770"/>
                  <a:pt x="436656" y="229170"/>
                </a:cubicBezTo>
                <a:cubicBezTo>
                  <a:pt x="448086" y="254570"/>
                  <a:pt x="431576" y="278700"/>
                  <a:pt x="406176" y="282510"/>
                </a:cubicBezTo>
                <a:cubicBezTo>
                  <a:pt x="380776" y="286320"/>
                  <a:pt x="312851" y="246908"/>
                  <a:pt x="284256" y="252030"/>
                </a:cubicBezTo>
                <a:cubicBezTo>
                  <a:pt x="255661" y="257152"/>
                  <a:pt x="252983" y="291424"/>
                  <a:pt x="234605" y="313244"/>
                </a:cubicBezTo>
                <a:cubicBezTo>
                  <a:pt x="216227" y="335064"/>
                  <a:pt x="190134" y="394528"/>
                  <a:pt x="173986" y="382949"/>
                </a:cubicBezTo>
                <a:cubicBezTo>
                  <a:pt x="157838" y="371370"/>
                  <a:pt x="166331" y="271938"/>
                  <a:pt x="137719" y="243768"/>
                </a:cubicBezTo>
                <a:cubicBezTo>
                  <a:pt x="109107" y="215598"/>
                  <a:pt x="16286" y="226630"/>
                  <a:pt x="2316" y="213930"/>
                </a:cubicBezTo>
                <a:cubicBezTo>
                  <a:pt x="-11654" y="201230"/>
                  <a:pt x="41566" y="172756"/>
                  <a:pt x="55656" y="152970"/>
                </a:cubicBezTo>
                <a:cubicBezTo>
                  <a:pt x="69746" y="133184"/>
                  <a:pt x="77964" y="120612"/>
                  <a:pt x="86854" y="95212"/>
                </a:cubicBezTo>
                <a:close/>
              </a:path>
            </a:pathLst>
          </a:custGeom>
          <a:solidFill>
            <a:schemeClr val="accent2"/>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sp>
        <p:nvSpPr>
          <p:cNvPr id="30" name="任意多边形 29"/>
          <p:cNvSpPr/>
          <p:nvPr/>
        </p:nvSpPr>
        <p:spPr>
          <a:xfrm rot="7755168">
            <a:off x="8329812" y="2272458"/>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ga"/>
              <a:ea typeface="微软雅黑 Light"/>
              <a:cs typeface="+mn-cs"/>
            </a:endParaRPr>
          </a:p>
        </p:txBody>
      </p:sp>
      <p:sp>
        <p:nvSpPr>
          <p:cNvPr id="35" name="云形 25"/>
          <p:cNvSpPr/>
          <p:nvPr/>
        </p:nvSpPr>
        <p:spPr>
          <a:xfrm>
            <a:off x="-3532612" y="480406"/>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sp>
        <p:nvSpPr>
          <p:cNvPr id="45" name="云形 26"/>
          <p:cNvSpPr/>
          <p:nvPr/>
        </p:nvSpPr>
        <p:spPr>
          <a:xfrm rot="429982">
            <a:off x="1725421" y="2483167"/>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pic>
        <p:nvPicPr>
          <p:cNvPr id="5" name="Picture 4">
            <a:extLst>
              <a:ext uri="{FF2B5EF4-FFF2-40B4-BE49-F238E27FC236}">
                <a16:creationId xmlns:a16="http://schemas.microsoft.com/office/drawing/2014/main" id="{7FA61192-6DE3-4513-893C-11D35D95235B}"/>
              </a:ext>
            </a:extLst>
          </p:cNvPr>
          <p:cNvPicPr>
            <a:picLocks noChangeAspect="1"/>
          </p:cNvPicPr>
          <p:nvPr/>
        </p:nvPicPr>
        <p:blipFill>
          <a:blip r:embed="rId9"/>
          <a:stretch>
            <a:fillRect/>
          </a:stretch>
        </p:blipFill>
        <p:spPr>
          <a:xfrm>
            <a:off x="-830235" y="2857931"/>
            <a:ext cx="4572396" cy="4572396"/>
          </a:xfrm>
          <a:prstGeom prst="rect">
            <a:avLst/>
          </a:prstGeom>
        </p:spPr>
      </p:pic>
      <p:pic>
        <p:nvPicPr>
          <p:cNvPr id="7" name="Picture 6">
            <a:extLst>
              <a:ext uri="{FF2B5EF4-FFF2-40B4-BE49-F238E27FC236}">
                <a16:creationId xmlns:a16="http://schemas.microsoft.com/office/drawing/2014/main" id="{DBFC5D7D-6FA3-49AB-916D-D1F803608788}"/>
              </a:ext>
            </a:extLst>
          </p:cNvPr>
          <p:cNvPicPr>
            <a:picLocks noChangeAspect="1"/>
          </p:cNvPicPr>
          <p:nvPr/>
        </p:nvPicPr>
        <p:blipFill>
          <a:blip r:embed="rId10"/>
          <a:stretch>
            <a:fillRect/>
          </a:stretch>
        </p:blipFill>
        <p:spPr>
          <a:xfrm>
            <a:off x="8830184" y="2684367"/>
            <a:ext cx="2737341" cy="2737341"/>
          </a:xfrm>
          <a:prstGeom prst="rect">
            <a:avLst/>
          </a:prstGeom>
        </p:spPr>
      </p:pic>
      <p:pic>
        <p:nvPicPr>
          <p:cNvPr id="8" name="Picture 7">
            <a:extLst>
              <a:ext uri="{FF2B5EF4-FFF2-40B4-BE49-F238E27FC236}">
                <a16:creationId xmlns:a16="http://schemas.microsoft.com/office/drawing/2014/main" id="{B261B0D3-1CE3-4527-89C8-32A883585E78}"/>
              </a:ext>
            </a:extLst>
          </p:cNvPr>
          <p:cNvPicPr>
            <a:picLocks noChangeAspect="1"/>
          </p:cNvPicPr>
          <p:nvPr/>
        </p:nvPicPr>
        <p:blipFill>
          <a:blip r:embed="rId10"/>
          <a:stretch>
            <a:fillRect/>
          </a:stretch>
        </p:blipFill>
        <p:spPr>
          <a:xfrm>
            <a:off x="954127" y="488584"/>
            <a:ext cx="2737341" cy="2737341"/>
          </a:xfrm>
          <a:prstGeom prst="rect">
            <a:avLst/>
          </a:prstGeom>
        </p:spPr>
      </p:pic>
    </p:spTree>
    <p:extLst>
      <p:ext uri="{BB962C8B-B14F-4D97-AF65-F5344CB8AC3E}">
        <p14:creationId xmlns:p14="http://schemas.microsoft.com/office/powerpoint/2010/main" val="343639219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0"/>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11"/>
                                        </p:tgtEl>
                                        <p:attrNameLst>
                                          <p:attrName>r</p:attrName>
                                        </p:attrNameLst>
                                      </p:cBhvr>
                                    </p:animRot>
                                  </p:childTnLst>
                                </p:cTn>
                              </p:par>
                              <p:par>
                                <p:cTn id="9" presetID="8" presetClass="emph" presetSubtype="0" fill="hold" nodeType="withEffect">
                                  <p:stCondLst>
                                    <p:cond delay="0"/>
                                  </p:stCondLst>
                                  <p:childTnLst>
                                    <p:animRot by="21600000">
                                      <p:cBhvr>
                                        <p:cTn id="10" dur="5000" fill="hold"/>
                                        <p:tgtEl>
                                          <p:spTgt spid="14"/>
                                        </p:tgtEl>
                                        <p:attrNameLst>
                                          <p:attrName>r</p:attrName>
                                        </p:attrNameLst>
                                      </p:cBhvr>
                                    </p:animRot>
                                  </p:childTnLst>
                                </p:cTn>
                              </p:par>
                              <p:par>
                                <p:cTn id="11" presetID="8" presetClass="emph" presetSubtype="0" fill="hold" nodeType="withEffect">
                                  <p:stCondLst>
                                    <p:cond delay="0"/>
                                  </p:stCondLst>
                                  <p:childTnLst>
                                    <p:animRot by="-21600000">
                                      <p:cBhvr>
                                        <p:cTn id="12" dur="5000" fill="hold"/>
                                        <p:tgtEl>
                                          <p:spTgt spid="17"/>
                                        </p:tgtEl>
                                        <p:attrNameLst>
                                          <p:attrName>r</p:attrName>
                                        </p:attrNameLst>
                                      </p:cBhvr>
                                    </p:animRot>
                                  </p:childTnLst>
                                </p:cTn>
                              </p:par>
                              <p:par>
                                <p:cTn id="13" presetID="63" presetClass="path" presetSubtype="0" accel="50000" decel="50000" fill="hold" grpId="0" nodeType="withEffect">
                                  <p:stCondLst>
                                    <p:cond delay="0"/>
                                  </p:stCondLst>
                                  <p:childTnLst>
                                    <p:animMotion origin="layout" path="M 2.70833E-6 4.81481E-6 L 0.65911 0.06157 " pathEditMode="relative" rAng="0" ptsTypes="AA">
                                      <p:cBhvr>
                                        <p:cTn id="14" dur="4000" fill="hold"/>
                                        <p:tgtEl>
                                          <p:spTgt spid="22"/>
                                        </p:tgtEl>
                                        <p:attrNameLst>
                                          <p:attrName>ppt_x</p:attrName>
                                          <p:attrName>ppt_y</p:attrName>
                                        </p:attrNameLst>
                                      </p:cBhvr>
                                      <p:rCtr x="32956" y="3079"/>
                                    </p:animMotion>
                                  </p:childTnLst>
                                </p:cTn>
                              </p:par>
                              <p:par>
                                <p:cTn id="15" presetID="63" presetClass="path" presetSubtype="0" accel="50000" decel="50000" fill="hold" grpId="0" nodeType="withEffect">
                                  <p:stCondLst>
                                    <p:cond delay="0"/>
                                  </p:stCondLst>
                                  <p:childTnLst>
                                    <p:animMotion origin="layout" path="M 3.95833E-6 3.7037E-7 L 0.50247 -0.02431 " pathEditMode="relative" rAng="0" ptsTypes="AA">
                                      <p:cBhvr>
                                        <p:cTn id="16" dur="4000" fill="hold"/>
                                        <p:tgtEl>
                                          <p:spTgt spid="25"/>
                                        </p:tgtEl>
                                        <p:attrNameLst>
                                          <p:attrName>ppt_x</p:attrName>
                                          <p:attrName>ppt_y</p:attrName>
                                        </p:attrNameLst>
                                      </p:cBhvr>
                                      <p:rCtr x="25117" y="-1227"/>
                                    </p:animMotion>
                                  </p:childTnLst>
                                </p:cTn>
                              </p:par>
                              <p:par>
                                <p:cTn id="17" presetID="63" presetClass="path" presetSubtype="0" accel="50000" decel="50000" fill="hold" grpId="0" nodeType="withEffect">
                                  <p:stCondLst>
                                    <p:cond delay="0"/>
                                  </p:stCondLst>
                                  <p:childTnLst>
                                    <p:animMotion origin="layout" path="M 0 0 L 0.290527 0.00013 E" pathEditMode="relative" ptsTypes="">
                                      <p:cBhvr>
                                        <p:cTn id="18" dur="4000" fill="hold"/>
                                        <p:tgtEl>
                                          <p:spTgt spid="26"/>
                                        </p:tgtEl>
                                        <p:attrNameLst>
                                          <p:attrName>ppt_x</p:attrName>
                                          <p:attrName>ppt_y</p:attrName>
                                        </p:attrNameLst>
                                      </p:cBhvr>
                                    </p:animMotion>
                                  </p:childTnLst>
                                </p:cTn>
                              </p:par>
                              <p:par>
                                <p:cTn id="19" presetID="63" presetClass="path" presetSubtype="0" accel="50000" decel="50000" fill="hold" grpId="0" nodeType="withEffect">
                                  <p:stCondLst>
                                    <p:cond delay="0"/>
                                  </p:stCondLst>
                                  <p:childTnLst>
                                    <p:animMotion origin="layout" path="M 0 0 L 0.312461 0.00057 E" pathEditMode="relative" ptsTypes="">
                                      <p:cBhvr>
                                        <p:cTn id="20" dur="4000" fill="hold"/>
                                        <p:tgtEl>
                                          <p:spTgt spid="27"/>
                                        </p:tgtEl>
                                        <p:attrNameLst>
                                          <p:attrName>ppt_x</p:attrName>
                                          <p:attrName>ppt_y</p:attrName>
                                        </p:attrNameLst>
                                      </p:cBhvr>
                                    </p:animMotion>
                                  </p:childTnLst>
                                </p:cTn>
                              </p:par>
                              <p:par>
                                <p:cTn id="21" presetID="63" presetClass="path" presetSubtype="0" accel="50000" decel="50000" fill="hold" grpId="0" nodeType="withEffect">
                                  <p:stCondLst>
                                    <p:cond delay="0"/>
                                  </p:stCondLst>
                                  <p:childTnLst>
                                    <p:animMotion origin="layout" path="M 0.1694 -0.01458 L 0.46289 0.00162 " pathEditMode="relative" rAng="0" ptsTypes="AA">
                                      <p:cBhvr>
                                        <p:cTn id="22" dur="4000" fill="hold"/>
                                        <p:tgtEl>
                                          <p:spTgt spid="35"/>
                                        </p:tgtEl>
                                        <p:attrNameLst>
                                          <p:attrName>ppt_x</p:attrName>
                                          <p:attrName>ppt_y</p:attrName>
                                        </p:attrNameLst>
                                      </p:cBhvr>
                                      <p:rCtr x="14674" y="810"/>
                                    </p:animMotion>
                                  </p:childTnLst>
                                </p:cTn>
                              </p:par>
                              <p:par>
                                <p:cTn id="23" presetID="63" presetClass="path" presetSubtype="0" accel="50000" decel="50000" fill="hold" grpId="0" nodeType="withEffect">
                                  <p:stCondLst>
                                    <p:cond delay="0"/>
                                  </p:stCondLst>
                                  <p:childTnLst>
                                    <p:animMotion origin="layout" path="M -0.30755 -0.00255 L -1.45833E-6 1.11111E-6 " pathEditMode="relative" rAng="0" ptsTypes="AA">
                                      <p:cBhvr>
                                        <p:cTn id="24" dur="4000" fill="hold"/>
                                        <p:tgtEl>
                                          <p:spTgt spid="45"/>
                                        </p:tgtEl>
                                        <p:attrNameLst>
                                          <p:attrName>ppt_x</p:attrName>
                                          <p:attrName>ppt_y</p:attrName>
                                        </p:attrNameLst>
                                      </p:cBhvr>
                                      <p:rCtr x="15378" y="116"/>
                                    </p:animMotion>
                                  </p:childTnLst>
                                </p:cTn>
                              </p:par>
                              <p:par>
                                <p:cTn id="25" presetID="10" presetClass="entr" presetSubtype="0" fill="hold" grpId="0" nodeType="withEffect">
                                  <p:stCondLst>
                                    <p:cond delay="17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000"/>
                                        <p:tgtEl>
                                          <p:spTgt spid="29"/>
                                        </p:tgtEl>
                                      </p:cBhvr>
                                    </p:animEffect>
                                  </p:childTnLst>
                                </p:cTn>
                              </p:par>
                              <p:par>
                                <p:cTn id="28" presetID="63" presetClass="path" presetSubtype="0" accel="50000" decel="50000" fill="hold" grpId="1" nodeType="withEffect">
                                  <p:stCondLst>
                                    <p:cond delay="1750"/>
                                  </p:stCondLst>
                                  <p:childTnLst>
                                    <p:animMotion origin="layout" path="M -0.068719 -0.017227 L 0 0 E" pathEditMode="relative" ptsTypes="">
                                      <p:cBhvr>
                                        <p:cTn id="29" dur="2000" fill="hold"/>
                                        <p:tgtEl>
                                          <p:spTgt spid="29"/>
                                        </p:tgtEl>
                                        <p:attrNameLst>
                                          <p:attrName>ppt_x</p:attrName>
                                          <p:attrName>ppt_y</p:attrName>
                                        </p:attrNameLst>
                                      </p:cBhvr>
                                    </p:animMotion>
                                  </p:childTnLst>
                                </p:cTn>
                              </p:par>
                              <p:par>
                                <p:cTn id="30" presetID="32" presetClass="emph" presetSubtype="0" fill="hold" grpId="2" nodeType="withEffect">
                                  <p:stCondLst>
                                    <p:cond delay="1750"/>
                                  </p:stCondLst>
                                  <p:childTnLst>
                                    <p:animRot by="120000">
                                      <p:cBhvr>
                                        <p:cTn id="31" dur="1" fill="hold">
                                          <p:stCondLst>
                                            <p:cond delay="0"/>
                                          </p:stCondLst>
                                        </p:cTn>
                                        <p:tgtEl>
                                          <p:spTgt spid="29"/>
                                        </p:tgtEl>
                                        <p:attrNameLst>
                                          <p:attrName>r</p:attrName>
                                        </p:attrNameLst>
                                      </p:cBhvr>
                                    </p:animRot>
                                    <p:animRot by="-240000">
                                      <p:cBhvr>
                                        <p:cTn id="32" dur="2" fill="hold">
                                          <p:stCondLst>
                                            <p:cond delay="199"/>
                                          </p:stCondLst>
                                        </p:cTn>
                                        <p:tgtEl>
                                          <p:spTgt spid="29"/>
                                        </p:tgtEl>
                                        <p:attrNameLst>
                                          <p:attrName>r</p:attrName>
                                        </p:attrNameLst>
                                      </p:cBhvr>
                                    </p:animRot>
                                    <p:animRot by="240000">
                                      <p:cBhvr>
                                        <p:cTn id="33" dur="2" fill="hold">
                                          <p:stCondLst>
                                            <p:cond delay="397"/>
                                          </p:stCondLst>
                                        </p:cTn>
                                        <p:tgtEl>
                                          <p:spTgt spid="29"/>
                                        </p:tgtEl>
                                        <p:attrNameLst>
                                          <p:attrName>r</p:attrName>
                                        </p:attrNameLst>
                                      </p:cBhvr>
                                    </p:animRot>
                                    <p:animRot by="-240000">
                                      <p:cBhvr>
                                        <p:cTn id="34" dur="2" fill="hold">
                                          <p:stCondLst>
                                            <p:cond delay="596"/>
                                          </p:stCondLst>
                                        </p:cTn>
                                        <p:tgtEl>
                                          <p:spTgt spid="29"/>
                                        </p:tgtEl>
                                        <p:attrNameLst>
                                          <p:attrName>r</p:attrName>
                                        </p:attrNameLst>
                                      </p:cBhvr>
                                    </p:animRot>
                                    <p:animRot by="120000">
                                      <p:cBhvr>
                                        <p:cTn id="35" dur="2" fill="hold">
                                          <p:stCondLst>
                                            <p:cond delay="1010"/>
                                          </p:stCondLst>
                                        </p:cTn>
                                        <p:tgtEl>
                                          <p:spTgt spid="29"/>
                                        </p:tgtEl>
                                        <p:attrNameLst>
                                          <p:attrName>r</p:attrName>
                                        </p:attrNameLst>
                                      </p:cBhvr>
                                    </p:animRot>
                                  </p:childTnLst>
                                </p:cTn>
                              </p:par>
                              <p:par>
                                <p:cTn id="36" presetID="8" presetClass="emph" presetSubtype="0" fill="hold" grpId="3" nodeType="withEffect">
                                  <p:stCondLst>
                                    <p:cond delay="2750"/>
                                  </p:stCondLst>
                                  <p:childTnLst>
                                    <p:animRot by="21600000">
                                      <p:cBhvr>
                                        <p:cTn id="37" dur="1250" fill="hold"/>
                                        <p:tgtEl>
                                          <p:spTgt spid="29"/>
                                        </p:tgtEl>
                                        <p:attrNameLst>
                                          <p:attrName>r</p:attrName>
                                        </p:attrNameLst>
                                      </p:cBhvr>
                                    </p:animRot>
                                  </p:childTnLst>
                                </p:cTn>
                              </p:par>
                              <p:par>
                                <p:cTn id="38" presetID="8" presetClass="emph" presetSubtype="0" fill="hold" grpId="0" nodeType="withEffect">
                                  <p:stCondLst>
                                    <p:cond delay="2750"/>
                                  </p:stCondLst>
                                  <p:childTnLst>
                                    <p:animRot by="21600000">
                                      <p:cBhvr>
                                        <p:cTn id="39" dur="2000" fill="hold"/>
                                        <p:tgtEl>
                                          <p:spTgt spid="30"/>
                                        </p:tgtEl>
                                        <p:attrNameLst>
                                          <p:attrName>r</p:attrName>
                                        </p:attrNameLst>
                                      </p:cBhvr>
                                    </p:animRot>
                                  </p:childTnLst>
                                </p:cTn>
                              </p:par>
                              <p:par>
                                <p:cTn id="40" presetID="37" presetClass="entr" presetSubtype="0" fill="hold" grpId="0" nodeType="withEffect">
                                  <p:stCondLst>
                                    <p:cond delay="275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0"/>
                                        <p:tgtEl>
                                          <p:spTgt spid="20"/>
                                        </p:tgtEl>
                                      </p:cBhvr>
                                    </p:animEffect>
                                    <p:anim calcmode="lin" valueType="num">
                                      <p:cBhvr>
                                        <p:cTn id="43" dur="2000" fill="hold"/>
                                        <p:tgtEl>
                                          <p:spTgt spid="20"/>
                                        </p:tgtEl>
                                        <p:attrNameLst>
                                          <p:attrName>ppt_x</p:attrName>
                                        </p:attrNameLst>
                                      </p:cBhvr>
                                      <p:tavLst>
                                        <p:tav tm="0">
                                          <p:val>
                                            <p:strVal val="#ppt_x"/>
                                          </p:val>
                                        </p:tav>
                                        <p:tav tm="100000">
                                          <p:val>
                                            <p:strVal val="#ppt_x"/>
                                          </p:val>
                                        </p:tav>
                                      </p:tavLst>
                                    </p:anim>
                                    <p:anim calcmode="lin" valueType="num">
                                      <p:cBhvr>
                                        <p:cTn id="44" dur="1800" decel="100000" fill="hold"/>
                                        <p:tgtEl>
                                          <p:spTgt spid="20"/>
                                        </p:tgtEl>
                                        <p:attrNameLst>
                                          <p:attrName>ppt_y</p:attrName>
                                        </p:attrNameLst>
                                      </p:cBhvr>
                                      <p:tavLst>
                                        <p:tav tm="0">
                                          <p:val>
                                            <p:strVal val="#ppt_y+1"/>
                                          </p:val>
                                        </p:tav>
                                        <p:tav tm="100000">
                                          <p:val>
                                            <p:strVal val="#ppt_y-.03"/>
                                          </p:val>
                                        </p:tav>
                                      </p:tavLst>
                                    </p:anim>
                                    <p:anim calcmode="lin" valueType="num">
                                      <p:cBhvr>
                                        <p:cTn id="45" dur="200" accel="100000" fill="hold">
                                          <p:stCondLst>
                                            <p:cond delay="18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2" presetClass="emph" presetSubtype="0" fill="hold" nodeType="clickEffect">
                                  <p:stCondLst>
                                    <p:cond delay="0"/>
                                  </p:stCondLst>
                                  <p:childTnLst>
                                    <p:animRot by="120000">
                                      <p:cBhvr>
                                        <p:cTn id="49" dur="100" fill="hold">
                                          <p:stCondLst>
                                            <p:cond delay="0"/>
                                          </p:stCondLst>
                                        </p:cTn>
                                        <p:tgtEl>
                                          <p:spTgt spid="20">
                                            <p:txEl>
                                              <p:pRg st="0" end="0"/>
                                            </p:txEl>
                                          </p:spTgt>
                                        </p:tgtEl>
                                        <p:attrNameLst>
                                          <p:attrName>r</p:attrName>
                                        </p:attrNameLst>
                                      </p:cBhvr>
                                    </p:animRot>
                                    <p:animRot by="-240000">
                                      <p:cBhvr>
                                        <p:cTn id="50" dur="200" fill="hold">
                                          <p:stCondLst>
                                            <p:cond delay="200"/>
                                          </p:stCondLst>
                                        </p:cTn>
                                        <p:tgtEl>
                                          <p:spTgt spid="20">
                                            <p:txEl>
                                              <p:pRg st="0" end="0"/>
                                            </p:txEl>
                                          </p:spTgt>
                                        </p:tgtEl>
                                        <p:attrNameLst>
                                          <p:attrName>r</p:attrName>
                                        </p:attrNameLst>
                                      </p:cBhvr>
                                    </p:animRot>
                                    <p:animRot by="240000">
                                      <p:cBhvr>
                                        <p:cTn id="51" dur="200" fill="hold">
                                          <p:stCondLst>
                                            <p:cond delay="400"/>
                                          </p:stCondLst>
                                        </p:cTn>
                                        <p:tgtEl>
                                          <p:spTgt spid="20">
                                            <p:txEl>
                                              <p:pRg st="0" end="0"/>
                                            </p:txEl>
                                          </p:spTgt>
                                        </p:tgtEl>
                                        <p:attrNameLst>
                                          <p:attrName>r</p:attrName>
                                        </p:attrNameLst>
                                      </p:cBhvr>
                                    </p:animRot>
                                    <p:animRot by="-240000">
                                      <p:cBhvr>
                                        <p:cTn id="52" dur="200" fill="hold">
                                          <p:stCondLst>
                                            <p:cond delay="600"/>
                                          </p:stCondLst>
                                        </p:cTn>
                                        <p:tgtEl>
                                          <p:spTgt spid="20">
                                            <p:txEl>
                                              <p:pRg st="0" end="0"/>
                                            </p:txEl>
                                          </p:spTgt>
                                        </p:tgtEl>
                                        <p:attrNameLst>
                                          <p:attrName>r</p:attrName>
                                        </p:attrNameLst>
                                      </p:cBhvr>
                                    </p:animRot>
                                    <p:animRot by="120000">
                                      <p:cBhvr>
                                        <p:cTn id="53" dur="200" fill="hold">
                                          <p:stCondLst>
                                            <p:cond delay="800"/>
                                          </p:stCondLst>
                                        </p:cTn>
                                        <p:tgtEl>
                                          <p:spTgt spid="2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6" grpId="0" animBg="1"/>
      <p:bldP spid="27" grpId="0" animBg="1"/>
      <p:bldP spid="20" grpId="0"/>
      <p:bldP spid="29" grpId="0" animBg="1"/>
      <p:bldP spid="29" grpId="1" animBg="1"/>
      <p:bldP spid="29" grpId="2" animBg="1"/>
      <p:bldP spid="29" grpId="3" animBg="1"/>
      <p:bldP spid="30" grpId="0" animBg="1"/>
      <p:bldP spid="35" grpId="0" animBg="1"/>
      <p:bldP spid="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3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5407" y="2590801"/>
            <a:ext cx="1831512" cy="1976205"/>
          </a:xfrm>
          <a:prstGeom prst="rect">
            <a:avLst/>
          </a:prstGeom>
        </p:spPr>
      </p:pic>
      <p:pic>
        <p:nvPicPr>
          <p:cNvPr id="5" name="Picture 4">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4473" b="4014"/>
          <a:stretch/>
        </p:blipFill>
        <p:spPr>
          <a:xfrm flipH="1">
            <a:off x="15081" y="4426058"/>
            <a:ext cx="3394364" cy="2431942"/>
          </a:xfrm>
          <a:prstGeom prst="rect">
            <a:avLst/>
          </a:prstGeom>
        </p:spPr>
      </p:pic>
      <p:sp>
        <p:nvSpPr>
          <p:cNvPr id="6" name="Rectangle 5"/>
          <p:cNvSpPr/>
          <p:nvPr/>
        </p:nvSpPr>
        <p:spPr>
          <a:xfrm>
            <a:off x="109649" y="1773145"/>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itchFamily="18" charset="0"/>
              <a:cs typeface="Times New Roman" pitchFamily="18" charset="0"/>
            </a:endParaRPr>
          </a:p>
        </p:txBody>
      </p:sp>
      <p:sp>
        <p:nvSpPr>
          <p:cNvPr id="7" name="Rounded Rectangle 6"/>
          <p:cNvSpPr/>
          <p:nvPr/>
        </p:nvSpPr>
        <p:spPr>
          <a:xfrm>
            <a:off x="42513" y="393896"/>
            <a:ext cx="11903208" cy="139064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000" dirty="0">
              <a:solidFill>
                <a:prstClr val="white"/>
              </a:solidFill>
              <a:latin typeface="Times New Roman" pitchFamily="18" charset="0"/>
              <a:cs typeface="Times New Roman" pitchFamily="18" charset="0"/>
            </a:endParaRPr>
          </a:p>
        </p:txBody>
      </p:sp>
      <p:sp>
        <p:nvSpPr>
          <p:cNvPr id="8" name="Rectangle 7"/>
          <p:cNvSpPr/>
          <p:nvPr/>
        </p:nvSpPr>
        <p:spPr>
          <a:xfrm>
            <a:off x="609441" y="1724552"/>
            <a:ext cx="800115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Đinh Bộ Lĩnh là người tài giỏi, có chí lớn.</a:t>
            </a:r>
          </a:p>
        </p:txBody>
      </p:sp>
      <p:sp>
        <p:nvSpPr>
          <p:cNvPr id="9" name="Rectangle 8"/>
          <p:cNvSpPr/>
          <p:nvPr/>
        </p:nvSpPr>
        <p:spPr>
          <a:xfrm>
            <a:off x="655161" y="2721610"/>
            <a:ext cx="800115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Đinh Bộ Lĩnh là người phi thường.  </a:t>
            </a:r>
          </a:p>
        </p:txBody>
      </p:sp>
      <p:sp>
        <p:nvSpPr>
          <p:cNvPr id="10" name="Oval 9"/>
          <p:cNvSpPr/>
          <p:nvPr/>
        </p:nvSpPr>
        <p:spPr>
          <a:xfrm>
            <a:off x="2889" y="179186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A</a:t>
            </a:r>
          </a:p>
        </p:txBody>
      </p:sp>
      <p:sp>
        <p:nvSpPr>
          <p:cNvPr id="11" name="Oval 10"/>
          <p:cNvSpPr/>
          <p:nvPr/>
        </p:nvSpPr>
        <p:spPr>
          <a:xfrm>
            <a:off x="15081" y="2771883"/>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B</a:t>
            </a:r>
          </a:p>
        </p:txBody>
      </p:sp>
      <p:sp>
        <p:nvSpPr>
          <p:cNvPr id="12" name="Rectangle 11"/>
          <p:cNvSpPr/>
          <p:nvPr/>
        </p:nvSpPr>
        <p:spPr>
          <a:xfrm>
            <a:off x="633441" y="3738102"/>
            <a:ext cx="802287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Đinh Bộ Lĩnh là người thông minh.</a:t>
            </a:r>
            <a:endParaRPr lang="en-US" altLang="en-US" sz="3200">
              <a:solidFill>
                <a:prstClr val="black"/>
              </a:solidFill>
              <a:latin typeface="Times New Roman" panose="02020603050405020304" pitchFamily="18" charset="0"/>
              <a:cs typeface="Times New Roman" panose="02020603050405020304" pitchFamily="18" charset="0"/>
            </a:endParaRPr>
          </a:p>
        </p:txBody>
      </p:sp>
      <p:sp>
        <p:nvSpPr>
          <p:cNvPr id="13" name="Oval 12"/>
          <p:cNvSpPr/>
          <p:nvPr/>
        </p:nvSpPr>
        <p:spPr>
          <a:xfrm>
            <a:off x="-30639" y="380541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C</a:t>
            </a:r>
          </a:p>
        </p:txBody>
      </p:sp>
      <p:sp>
        <p:nvSpPr>
          <p:cNvPr id="14" name="TextBox 13"/>
          <p:cNvSpPr txBox="1"/>
          <p:nvPr/>
        </p:nvSpPr>
        <p:spPr>
          <a:xfrm>
            <a:off x="63849" y="442694"/>
            <a:ext cx="11903208" cy="1754326"/>
          </a:xfrm>
          <a:prstGeom prst="rect">
            <a:avLst/>
          </a:prstGeom>
          <a:noFill/>
        </p:spPr>
        <p:txBody>
          <a:bodyPr wrap="square" rtlCol="0">
            <a:spAutoFit/>
          </a:bodyPr>
          <a:lstStyle/>
          <a:p>
            <a:pPr lvl="0" fontAlgn="base">
              <a:spcBef>
                <a:spcPct val="0"/>
              </a:spcBef>
              <a:spcAft>
                <a:spcPct val="0"/>
              </a:spcAft>
            </a:pPr>
            <a:r>
              <a:rPr lang="en-US" sz="3400">
                <a:latin typeface="Arial" pitchFamily="34" charset="0"/>
                <a:ea typeface="AvantGarde" pitchFamily="2" charset="0"/>
                <a:cs typeface="Arial" pitchFamily="34" charset="0"/>
              </a:rPr>
              <a:t>Câu 1: </a:t>
            </a:r>
            <a:r>
              <a:rPr lang="en-US" altLang="en-US" sz="3400">
                <a:latin typeface="Times New Roman" panose="02020603050405020304" pitchFamily="18" charset="0"/>
                <a:cs typeface="Times New Roman" panose="02020603050405020304" pitchFamily="18" charset="0"/>
              </a:rPr>
              <a:t>Truyện Cờ lau tập trận nói lên điều gì về Đinh Bộ Lĩnh khi còn nhỏ ?</a:t>
            </a:r>
          </a:p>
          <a:p>
            <a:endParaRPr lang="en-US" sz="3600" b="1" dirty="0">
              <a:solidFill>
                <a:prstClr val="white"/>
              </a:solidFill>
              <a:latin typeface="Arial" pitchFamily="34" charset="0"/>
              <a:ea typeface="AvantGarde" pitchFamily="2" charset="0"/>
              <a:cs typeface="Arial" pitchFamily="34" charset="0"/>
            </a:endParaRPr>
          </a:p>
        </p:txBody>
      </p:sp>
    </p:spTree>
    <p:extLst>
      <p:ext uri="{BB962C8B-B14F-4D97-AF65-F5344CB8AC3E}">
        <p14:creationId xmlns:p14="http://schemas.microsoft.com/office/powerpoint/2010/main" val="119728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360"/>
                                          </p:val>
                                        </p:tav>
                                        <p:tav tm="100000">
                                          <p:val>
                                            <p:fltVal val="0"/>
                                          </p:val>
                                        </p:tav>
                                      </p:tavLst>
                                    </p:anim>
                                    <p:animEffect transition="in" filter="fade">
                                      <p:cBhvr>
                                        <p:cTn id="32" dur="500"/>
                                        <p:tgtEl>
                                          <p:spTgt spid="11"/>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360"/>
                                          </p:val>
                                        </p:tav>
                                        <p:tav tm="100000">
                                          <p:val>
                                            <p:fltVal val="0"/>
                                          </p:val>
                                        </p:tav>
                                      </p:tavLst>
                                    </p:anim>
                                    <p:animEffect transition="in" filter="fade">
                                      <p:cBhvr>
                                        <p:cTn id="43" dur="500"/>
                                        <p:tgtEl>
                                          <p:spTgt spid="13"/>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9" grpId="1" animBg="1"/>
      <p:bldP spid="10" grpId="0" animBg="1"/>
      <p:bldP spid="11" grpId="0" animBg="1"/>
      <p:bldP spid="11" grpId="1" animBg="1"/>
      <p:bldP spid="12" grpId="0" animBg="1"/>
      <p:bldP spid="12" grpId="1" animBg="1"/>
      <p:bldP spid="13" grpId="0" animBg="1"/>
      <p:bldP spid="13" grpId="1"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5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19926" r="20382"/>
          <a:stretch/>
        </p:blipFill>
        <p:spPr>
          <a:xfrm>
            <a:off x="304800" y="4576512"/>
            <a:ext cx="2167010" cy="211923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4080" y="4876801"/>
            <a:ext cx="1829721" cy="1974273"/>
          </a:xfrm>
          <a:prstGeom prst="rect">
            <a:avLst/>
          </a:prstGeom>
        </p:spPr>
      </p:pic>
      <p:sp>
        <p:nvSpPr>
          <p:cNvPr id="7" name="Rectangle 6"/>
          <p:cNvSpPr/>
          <p:nvPr/>
        </p:nvSpPr>
        <p:spPr>
          <a:xfrm>
            <a:off x="38100" y="1745662"/>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Arial" pitchFamily="34" charset="0"/>
              <a:cs typeface="Arial" pitchFamily="34" charset="0"/>
            </a:endParaRPr>
          </a:p>
        </p:txBody>
      </p:sp>
      <p:sp>
        <p:nvSpPr>
          <p:cNvPr id="8" name="Rounded Rectangle 7"/>
          <p:cNvSpPr/>
          <p:nvPr/>
        </p:nvSpPr>
        <p:spPr>
          <a:xfrm>
            <a:off x="10668" y="162250"/>
            <a:ext cx="12333732" cy="1522452"/>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dirty="0">
              <a:solidFill>
                <a:prstClr val="white"/>
              </a:solidFill>
              <a:latin typeface="Arial" pitchFamily="34" charset="0"/>
              <a:cs typeface="Arial" pitchFamily="34" charset="0"/>
            </a:endParaRPr>
          </a:p>
        </p:txBody>
      </p:sp>
      <p:sp>
        <p:nvSpPr>
          <p:cNvPr id="9" name="Rectangle 8"/>
          <p:cNvSpPr/>
          <p:nvPr/>
        </p:nvSpPr>
        <p:spPr>
          <a:xfrm>
            <a:off x="646176" y="1958656"/>
            <a:ext cx="11507724"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Đinh Bộ Lĩnh kêu gọi nhân dân trở về quê cày cấy.</a:t>
            </a:r>
          </a:p>
        </p:txBody>
      </p:sp>
      <p:sp>
        <p:nvSpPr>
          <p:cNvPr id="10" name="Rectangle 9"/>
          <p:cNvSpPr/>
          <p:nvPr/>
        </p:nvSpPr>
        <p:spPr>
          <a:xfrm>
            <a:off x="635508" y="2885567"/>
            <a:ext cx="11545824" cy="953781"/>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Xây dựng lực lượng quân đội, tập hợp nhân dân dẹp loạn 12 sứ quân, thống nhất đất nước.</a:t>
            </a:r>
            <a:endParaRPr lang="en-US" altLang="en-US" sz="3200">
              <a:solidFill>
                <a:prstClr val="black"/>
              </a:solidFill>
              <a:latin typeface="Times New Roman" panose="02020603050405020304" pitchFamily="18" charset="0"/>
              <a:cs typeface="Times New Roman" panose="02020603050405020304" pitchFamily="18" charset="0"/>
            </a:endParaRPr>
          </a:p>
        </p:txBody>
      </p:sp>
      <p:sp>
        <p:nvSpPr>
          <p:cNvPr id="11" name="Oval 10"/>
          <p:cNvSpPr/>
          <p:nvPr/>
        </p:nvSpPr>
        <p:spPr>
          <a:xfrm>
            <a:off x="-15240" y="196918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Arial" pitchFamily="34" charset="0"/>
                <a:cs typeface="Arial" pitchFamily="34" charset="0"/>
              </a:rPr>
              <a:t>A</a:t>
            </a:r>
          </a:p>
        </p:txBody>
      </p:sp>
      <p:sp>
        <p:nvSpPr>
          <p:cNvPr id="12" name="Oval 11"/>
          <p:cNvSpPr/>
          <p:nvPr/>
        </p:nvSpPr>
        <p:spPr>
          <a:xfrm>
            <a:off x="10668" y="2995590"/>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Arial" pitchFamily="34" charset="0"/>
                <a:cs typeface="Arial" pitchFamily="34" charset="0"/>
              </a:rPr>
              <a:t>B</a:t>
            </a:r>
          </a:p>
        </p:txBody>
      </p:sp>
      <p:sp>
        <p:nvSpPr>
          <p:cNvPr id="13" name="Rectangle 12"/>
          <p:cNvSpPr/>
          <p:nvPr/>
        </p:nvSpPr>
        <p:spPr>
          <a:xfrm>
            <a:off x="706374" y="4055964"/>
            <a:ext cx="11447526"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Dẹp loạn 12 sứ quân, thống nhất đất nước.</a:t>
            </a:r>
          </a:p>
        </p:txBody>
      </p:sp>
      <p:sp>
        <p:nvSpPr>
          <p:cNvPr id="14" name="Oval 13"/>
          <p:cNvSpPr/>
          <p:nvPr/>
        </p:nvSpPr>
        <p:spPr>
          <a:xfrm>
            <a:off x="87630" y="4007228"/>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Arial" pitchFamily="34" charset="0"/>
                <a:cs typeface="Arial" pitchFamily="34" charset="0"/>
              </a:rPr>
              <a:t>C</a:t>
            </a:r>
          </a:p>
        </p:txBody>
      </p:sp>
      <p:sp>
        <p:nvSpPr>
          <p:cNvPr id="15" name="TextBox 14"/>
          <p:cNvSpPr txBox="1"/>
          <p:nvPr/>
        </p:nvSpPr>
        <p:spPr>
          <a:xfrm>
            <a:off x="78486" y="493517"/>
            <a:ext cx="12418314" cy="615553"/>
          </a:xfrm>
          <a:prstGeom prst="rect">
            <a:avLst/>
          </a:prstGeom>
          <a:noFill/>
        </p:spPr>
        <p:txBody>
          <a:bodyPr wrap="square" rtlCol="0">
            <a:spAutoFit/>
          </a:bodyPr>
          <a:lstStyle/>
          <a:p>
            <a:pPr lvl="0" fontAlgn="base">
              <a:spcBef>
                <a:spcPct val="0"/>
              </a:spcBef>
              <a:spcAft>
                <a:spcPct val="0"/>
              </a:spcAft>
            </a:pPr>
            <a:r>
              <a:rPr lang="vi-VN" altLang="en-US" sz="3400">
                <a:solidFill>
                  <a:prstClr val="black"/>
                </a:solidFill>
                <a:latin typeface="Times New Roman" panose="02020603050405020304" pitchFamily="18" charset="0"/>
                <a:cs typeface="Times New Roman" panose="02020603050405020304" pitchFamily="18" charset="0"/>
              </a:rPr>
              <a:t>Câu 2: </a:t>
            </a:r>
            <a:r>
              <a:rPr lang="en-US" altLang="en-US" sz="3400">
                <a:solidFill>
                  <a:prstClr val="black"/>
                </a:solidFill>
                <a:latin typeface="Times New Roman" panose="02020603050405020304" pitchFamily="18" charset="0"/>
                <a:cs typeface="Times New Roman" panose="02020603050405020304" pitchFamily="18" charset="0"/>
              </a:rPr>
              <a:t>Đinh Bộ Lĩnh có công gì trong buổi đầu độc lập của đất nước ?</a:t>
            </a:r>
          </a:p>
        </p:txBody>
      </p:sp>
    </p:spTree>
    <p:extLst>
      <p:ext uri="{BB962C8B-B14F-4D97-AF65-F5344CB8AC3E}">
        <p14:creationId xmlns:p14="http://schemas.microsoft.com/office/powerpoint/2010/main" val="105431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 calcmode="lin" valueType="num">
                                      <p:cBhvr>
                                        <p:cTn id="20" dur="500" fill="hold"/>
                                        <p:tgtEl>
                                          <p:spTgt spid="11"/>
                                        </p:tgtEl>
                                        <p:attrNameLst>
                                          <p:attrName>style.rotation</p:attrName>
                                        </p:attrNameLst>
                                      </p:cBhvr>
                                      <p:tavLst>
                                        <p:tav tm="0">
                                          <p:val>
                                            <p:fltVal val="360"/>
                                          </p:val>
                                        </p:tav>
                                        <p:tav tm="100000">
                                          <p:val>
                                            <p:fltVal val="0"/>
                                          </p:val>
                                        </p:tav>
                                      </p:tavLst>
                                    </p:anim>
                                    <p:animEffect transition="in" filter="fade">
                                      <p:cBhvr>
                                        <p:cTn id="21" dur="500"/>
                                        <p:tgtEl>
                                          <p:spTgt spid="1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360"/>
                                          </p:val>
                                        </p:tav>
                                        <p:tav tm="100000">
                                          <p:val>
                                            <p:fltVal val="0"/>
                                          </p:val>
                                        </p:tav>
                                      </p:tavLst>
                                    </p:anim>
                                    <p:animEffect transition="in" filter="fade">
                                      <p:cBhvr>
                                        <p:cTn id="32" dur="500"/>
                                        <p:tgtEl>
                                          <p:spTgt spid="12"/>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 calcmode="lin" valueType="num">
                                      <p:cBhvr>
                                        <p:cTn id="42" dur="500" fill="hold"/>
                                        <p:tgtEl>
                                          <p:spTgt spid="14"/>
                                        </p:tgtEl>
                                        <p:attrNameLst>
                                          <p:attrName>style.rotation</p:attrName>
                                        </p:attrNameLst>
                                      </p:cBhvr>
                                      <p:tavLst>
                                        <p:tav tm="0">
                                          <p:val>
                                            <p:fltVal val="360"/>
                                          </p:val>
                                        </p:tav>
                                        <p:tav tm="100000">
                                          <p:val>
                                            <p:fltVal val="0"/>
                                          </p:val>
                                        </p:tav>
                                      </p:tavLst>
                                    </p:anim>
                                    <p:animEffect transition="in" filter="fade">
                                      <p:cBhvr>
                                        <p:cTn id="43" dur="500"/>
                                        <p:tgtEl>
                                          <p:spTgt spid="14"/>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P spid="10" grpId="0" animBg="1"/>
      <p:bldP spid="11" grpId="0" animBg="1"/>
      <p:bldP spid="11" grpId="1" animBg="1"/>
      <p:bldP spid="12" grpId="0" animBg="1"/>
      <p:bldP spid="13" grpId="0" animBg="1"/>
      <p:bldP spid="13" grpId="1" animBg="1"/>
      <p:bldP spid="14" grpId="0" animBg="1"/>
      <p:bldP spid="14" grpId="1"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30000"/>
          </a:stretch>
        </a:blipFill>
        <a:effectLst/>
      </p:bgPr>
    </p:bg>
    <p:spTree>
      <p:nvGrpSpPr>
        <p:cNvPr id="1" name=""/>
        <p:cNvGrpSpPr/>
        <p:nvPr/>
      </p:nvGrpSpPr>
      <p:grpSpPr>
        <a:xfrm>
          <a:off x="0" y="0"/>
          <a:ext cx="0" cy="0"/>
          <a:chOff x="0" y="0"/>
          <a:chExt cx="0" cy="0"/>
        </a:xfrm>
      </p:grpSpPr>
      <p:sp>
        <p:nvSpPr>
          <p:cNvPr id="6" name="Rectangle 5"/>
          <p:cNvSpPr/>
          <p:nvPr/>
        </p:nvSpPr>
        <p:spPr>
          <a:xfrm>
            <a:off x="109649" y="1773145"/>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 name="Rounded Rectangle 6"/>
          <p:cNvSpPr/>
          <p:nvPr/>
        </p:nvSpPr>
        <p:spPr>
          <a:xfrm>
            <a:off x="42513" y="393896"/>
            <a:ext cx="11903208" cy="139064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8" name="Rectangle 7"/>
          <p:cNvSpPr/>
          <p:nvPr/>
        </p:nvSpPr>
        <p:spPr>
          <a:xfrm>
            <a:off x="609441" y="1724552"/>
            <a:ext cx="800115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Lên ngôi vua, hiệu là Đinh Tiên Hoàng.</a:t>
            </a:r>
          </a:p>
        </p:txBody>
      </p:sp>
      <p:sp>
        <p:nvSpPr>
          <p:cNvPr id="9" name="Rectangle 8"/>
          <p:cNvSpPr/>
          <p:nvPr/>
        </p:nvSpPr>
        <p:spPr>
          <a:xfrm>
            <a:off x="655161" y="2721610"/>
            <a:ext cx="800115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Đưa hậu duệ của Ngô Quyền lên ngôi.</a:t>
            </a:r>
          </a:p>
        </p:txBody>
      </p:sp>
      <p:sp>
        <p:nvSpPr>
          <p:cNvPr id="10" name="Oval 9"/>
          <p:cNvSpPr/>
          <p:nvPr/>
        </p:nvSpPr>
        <p:spPr>
          <a:xfrm>
            <a:off x="2889" y="179186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a:t>
            </a:r>
          </a:p>
        </p:txBody>
      </p:sp>
      <p:sp>
        <p:nvSpPr>
          <p:cNvPr id="11" name="Oval 10"/>
          <p:cNvSpPr/>
          <p:nvPr/>
        </p:nvSpPr>
        <p:spPr>
          <a:xfrm>
            <a:off x="15081" y="2771883"/>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a:t>
            </a:r>
          </a:p>
        </p:txBody>
      </p:sp>
      <p:sp>
        <p:nvSpPr>
          <p:cNvPr id="12" name="Rectangle 11"/>
          <p:cNvSpPr/>
          <p:nvPr/>
        </p:nvSpPr>
        <p:spPr>
          <a:xfrm>
            <a:off x="633441" y="3738102"/>
            <a:ext cx="8022879"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lvl="0">
              <a:defRPr/>
            </a:pPr>
            <a:r>
              <a:rPr lang="en-US" sz="3200">
                <a:solidFill>
                  <a:prstClr val="black"/>
                </a:solidFill>
                <a:latin typeface="Times New Roman" pitchFamily="18" charset="0"/>
                <a:cs typeface="Times New Roman" pitchFamily="18" charset="0"/>
              </a:rPr>
              <a:t>Trở về Hoa Lư làm dân thường.</a:t>
            </a:r>
          </a:p>
        </p:txBody>
      </p:sp>
      <p:sp>
        <p:nvSpPr>
          <p:cNvPr id="13" name="Oval 12"/>
          <p:cNvSpPr/>
          <p:nvPr/>
        </p:nvSpPr>
        <p:spPr>
          <a:xfrm>
            <a:off x="-30639" y="380541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a:t>
            </a:r>
          </a:p>
        </p:txBody>
      </p:sp>
      <p:sp>
        <p:nvSpPr>
          <p:cNvPr id="14" name="TextBox 13"/>
          <p:cNvSpPr txBox="1"/>
          <p:nvPr/>
        </p:nvSpPr>
        <p:spPr>
          <a:xfrm>
            <a:off x="63849" y="442694"/>
            <a:ext cx="11903208" cy="1200329"/>
          </a:xfrm>
          <a:prstGeom prst="rect">
            <a:avLst/>
          </a:prstGeom>
          <a:noFill/>
        </p:spPr>
        <p:txBody>
          <a:bodyPr wrap="square" rtlCol="0">
            <a:spAutoFit/>
          </a:bodyPr>
          <a:lstStyle/>
          <a:p>
            <a:pPr lvl="0" fontAlgn="base">
              <a:spcBef>
                <a:spcPct val="0"/>
              </a:spcBef>
              <a:spcAft>
                <a:spcPct val="0"/>
              </a:spcAft>
            </a:pPr>
            <a:r>
              <a:rPr lang="vi-VN" altLang="en-US" sz="3600">
                <a:solidFill>
                  <a:prstClr val="black"/>
                </a:solidFill>
                <a:latin typeface="Times New Roman" panose="02020603050405020304" pitchFamily="18" charset="0"/>
                <a:cs typeface="Times New Roman" panose="02020603050405020304" pitchFamily="18" charset="0"/>
              </a:rPr>
              <a:t>Câu 3: </a:t>
            </a:r>
            <a:r>
              <a:rPr lang="en-US" altLang="en-US" sz="3600">
                <a:solidFill>
                  <a:prstClr val="black"/>
                </a:solidFill>
                <a:latin typeface="Times New Roman" panose="02020603050405020304" pitchFamily="18" charset="0"/>
                <a:cs typeface="Times New Roman" panose="02020603050405020304" pitchFamily="18" charset="0"/>
              </a:rPr>
              <a:t>Sau khi thống nhất đất nước, Đinh Bộ Lĩnh làm gì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endParaRPr>
          </a:p>
        </p:txBody>
      </p:sp>
    </p:spTree>
    <p:extLst>
      <p:ext uri="{BB962C8B-B14F-4D97-AF65-F5344CB8AC3E}">
        <p14:creationId xmlns:p14="http://schemas.microsoft.com/office/powerpoint/2010/main" val="239457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360"/>
                                          </p:val>
                                        </p:tav>
                                        <p:tav tm="100000">
                                          <p:val>
                                            <p:fltVal val="0"/>
                                          </p:val>
                                        </p:tav>
                                      </p:tavLst>
                                    </p:anim>
                                    <p:animEffect transition="in" filter="fade">
                                      <p:cBhvr>
                                        <p:cTn id="32" dur="500"/>
                                        <p:tgtEl>
                                          <p:spTgt spid="11"/>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360"/>
                                          </p:val>
                                        </p:tav>
                                        <p:tav tm="100000">
                                          <p:val>
                                            <p:fltVal val="0"/>
                                          </p:val>
                                        </p:tav>
                                      </p:tavLst>
                                    </p:anim>
                                    <p:animEffect transition="in" filter="fade">
                                      <p:cBhvr>
                                        <p:cTn id="43" dur="500"/>
                                        <p:tgtEl>
                                          <p:spTgt spid="13"/>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9" grpId="1" animBg="1"/>
      <p:bldP spid="10" grpId="0" animBg="1"/>
      <p:bldP spid="11" grpId="0" animBg="1"/>
      <p:bldP spid="11" grpId="1" animBg="1"/>
      <p:bldP spid="12" grpId="0" animBg="1"/>
      <p:bldP spid="12" grpId="1" animBg="1"/>
      <p:bldP spid="13" grpId="0" animBg="1"/>
      <p:bldP spid="13" grpId="1"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D2CA3C-44C1-4ED6-9AE9-C000626F7AA8}"/>
              </a:ext>
            </a:extLst>
          </p:cNvPr>
          <p:cNvSpPr txBox="1"/>
          <p:nvPr/>
        </p:nvSpPr>
        <p:spPr>
          <a:xfrm>
            <a:off x="1981200" y="685801"/>
            <a:ext cx="7238010" cy="1912447"/>
          </a:xfrm>
          <a:prstGeom prst="rect">
            <a:avLst/>
          </a:prstGeom>
          <a:noFill/>
        </p:spPr>
        <p:txBody>
          <a:bodyPr wrap="square">
            <a:spAutoFit/>
          </a:bodyPr>
          <a:lstStyle/>
          <a:p>
            <a:pPr defTabSz="1216152">
              <a:lnSpc>
                <a:spcPct val="130000"/>
              </a:lnSpc>
              <a:defRPr/>
            </a:pPr>
            <a:r>
              <a:rPr lang="vi-VN" altLang="zh-CN" sz="4788" kern="0">
                <a:solidFill>
                  <a:srgbClr val="FFFFFF"/>
                </a:solidFill>
                <a:latin typeface="Times New Roman" panose="02020603050405020304" pitchFamily="18" charset="0"/>
                <a:ea typeface="华康方圆体W7(P)" pitchFamily="82" charset="-122"/>
                <a:cs typeface="Times New Roman" panose="02020603050405020304" pitchFamily="18" charset="0"/>
              </a:rPr>
              <a:t>NÀO! CHÚNG TA CÙNG HỌC</a:t>
            </a:r>
            <a:endParaRPr lang="zh-CN" altLang="en-US" sz="4788" kern="0" dirty="0">
              <a:solidFill>
                <a:srgbClr val="FFFFFF"/>
              </a:solidFill>
              <a:latin typeface="Times New Roman" panose="02020603050405020304" pitchFamily="18" charset="0"/>
              <a:ea typeface="华康方圆体W7(P)" pitchFamily="82" charset="-122"/>
              <a:cs typeface="Times New Roman" panose="02020603050405020304" pitchFamily="18" charset="0"/>
            </a:endParaRPr>
          </a:p>
        </p:txBody>
      </p:sp>
      <p:sp>
        <p:nvSpPr>
          <p:cNvPr id="5" name="TextBox 4">
            <a:extLst>
              <a:ext uri="{FF2B5EF4-FFF2-40B4-BE49-F238E27FC236}">
                <a16:creationId xmlns:a16="http://schemas.microsoft.com/office/drawing/2014/main" id="{FB8303D4-9DA6-40AA-A266-89171B2592EF}"/>
              </a:ext>
            </a:extLst>
          </p:cNvPr>
          <p:cNvSpPr txBox="1"/>
          <p:nvPr/>
        </p:nvSpPr>
        <p:spPr>
          <a:xfrm>
            <a:off x="0" y="685801"/>
            <a:ext cx="11430000" cy="5045933"/>
          </a:xfrm>
          <a:prstGeom prst="rect">
            <a:avLst/>
          </a:prstGeom>
          <a:noFill/>
        </p:spPr>
        <p:txBody>
          <a:bodyPr wrap="square">
            <a:spAutoFit/>
          </a:bodyPr>
          <a:lstStyle/>
          <a:p>
            <a:pPr algn="ctr" defTabSz="1216152">
              <a:lnSpc>
                <a:spcPct val="130000"/>
              </a:lnSpc>
              <a:defRPr/>
            </a:pPr>
            <a:r>
              <a:rPr lang="vi-VN" altLang="zh-CN" sz="7200" kern="0">
                <a:solidFill>
                  <a:srgbClr val="CC0066"/>
                </a:solidFill>
                <a:latin typeface="Times New Roman" panose="02020603050405020304" pitchFamily="18" charset="0"/>
                <a:ea typeface="华康方圆体W7(P)" pitchFamily="82" charset="-122"/>
                <a:cs typeface="Times New Roman" panose="02020603050405020304" pitchFamily="18" charset="0"/>
              </a:rPr>
              <a:t>LỊCH SỬ</a:t>
            </a:r>
          </a:p>
          <a:p>
            <a:pPr algn="ctr" defTabSz="1216152">
              <a:lnSpc>
                <a:spcPct val="130000"/>
              </a:lnSpc>
              <a:defRPr/>
            </a:pPr>
            <a:r>
              <a:rPr lang="vi-VN" altLang="zh-CN" sz="4800" kern="0">
                <a:solidFill>
                  <a:srgbClr val="CC0066"/>
                </a:solidFill>
                <a:latin typeface="Times New Roman" panose="02020603050405020304" pitchFamily="18" charset="0"/>
                <a:ea typeface="华康方圆体W7(P)" pitchFamily="82" charset="-122"/>
                <a:cs typeface="Times New Roman" panose="02020603050405020304" pitchFamily="18" charset="0"/>
              </a:rPr>
              <a:t>    </a:t>
            </a:r>
            <a:r>
              <a:rPr lang="vi-VN" altLang="zh-CN" sz="4400" kern="0">
                <a:solidFill>
                  <a:srgbClr val="0070C0"/>
                </a:solidFill>
                <a:latin typeface="Times New Roman" panose="02020603050405020304" pitchFamily="18" charset="0"/>
                <a:ea typeface="华康方圆体W7(P)" pitchFamily="82" charset="-122"/>
                <a:cs typeface="Times New Roman" panose="02020603050405020304" pitchFamily="18" charset="0"/>
              </a:rPr>
              <a:t>BÀI 8: CUỘC KHỞI NGHĨA CHỐNG QUÂN              TỐNG XÂM LƯỢC LẦN THỨ NHẤT</a:t>
            </a:r>
          </a:p>
          <a:p>
            <a:pPr algn="ctr" defTabSz="1216152">
              <a:lnSpc>
                <a:spcPct val="130000"/>
              </a:lnSpc>
              <a:defRPr/>
            </a:pPr>
            <a:r>
              <a:rPr lang="vi-VN" altLang="zh-CN" sz="4400" kern="0">
                <a:solidFill>
                  <a:srgbClr val="0070C0"/>
                </a:solidFill>
                <a:latin typeface="Times New Roman" panose="02020603050405020304" pitchFamily="18" charset="0"/>
                <a:ea typeface="华康方圆体W7(P)" pitchFamily="82" charset="-122"/>
                <a:cs typeface="Times New Roman" panose="02020603050405020304" pitchFamily="18" charset="0"/>
              </a:rPr>
              <a:t>(Năm 981)</a:t>
            </a:r>
            <a:r>
              <a:rPr lang="vi-VN" altLang="zh-CN" sz="4400" kern="0">
                <a:solidFill>
                  <a:srgbClr val="FFFFFF"/>
                </a:solidFill>
                <a:latin typeface="Times New Roman" panose="02020603050405020304" pitchFamily="18" charset="0"/>
                <a:ea typeface="华康方圆体W7(P)" pitchFamily="82" charset="-122"/>
                <a:cs typeface="Times New Roman" panose="02020603050405020304" pitchFamily="18" charset="0"/>
              </a:rPr>
              <a:t>Ọ</a:t>
            </a:r>
          </a:p>
          <a:p>
            <a:pPr algn="ctr" defTabSz="1216152">
              <a:lnSpc>
                <a:spcPct val="130000"/>
              </a:lnSpc>
              <a:defRPr/>
            </a:pPr>
            <a:r>
              <a:rPr lang="vi-VN" altLang="zh-CN" sz="4400" kern="0">
                <a:solidFill>
                  <a:srgbClr val="FFFFFF"/>
                </a:solidFill>
                <a:latin typeface="Times New Roman" panose="02020603050405020304" pitchFamily="18" charset="0"/>
                <a:ea typeface="华康方圆体W7(P)" pitchFamily="82" charset="-122"/>
                <a:cs typeface="Times New Roman" panose="02020603050405020304" pitchFamily="18" charset="0"/>
              </a:rPr>
              <a:t>C</a:t>
            </a:r>
            <a:endParaRPr lang="zh-CN" altLang="en-US" sz="4400" kern="0" dirty="0">
              <a:solidFill>
                <a:srgbClr val="FFFFFF"/>
              </a:solidFill>
              <a:latin typeface="Times New Roman" panose="02020603050405020304" pitchFamily="18" charset="0"/>
              <a:ea typeface="华康方圆体W7(P)" pitchFamily="82" charset="-122"/>
              <a:cs typeface="Times New Roman" panose="02020603050405020304" pitchFamily="18" charset="0"/>
            </a:endParaRPr>
          </a:p>
        </p:txBody>
      </p:sp>
      <p:pic>
        <p:nvPicPr>
          <p:cNvPr id="6" name="Picture 5">
            <a:extLst>
              <a:ext uri="{FF2B5EF4-FFF2-40B4-BE49-F238E27FC236}">
                <a16:creationId xmlns:a16="http://schemas.microsoft.com/office/drawing/2014/main" id="{635A378D-6BE4-45CF-A05B-B4C08C6B95F8}"/>
              </a:ext>
            </a:extLst>
          </p:cNvPr>
          <p:cNvPicPr>
            <a:picLocks noChangeAspect="1"/>
          </p:cNvPicPr>
          <p:nvPr/>
        </p:nvPicPr>
        <p:blipFill>
          <a:blip r:embed="rId2"/>
          <a:stretch>
            <a:fillRect/>
          </a:stretch>
        </p:blipFill>
        <p:spPr>
          <a:xfrm>
            <a:off x="-25400" y="4521903"/>
            <a:ext cx="3203466" cy="2310697"/>
          </a:xfrm>
          <a:prstGeom prst="rect">
            <a:avLst/>
          </a:prstGeom>
        </p:spPr>
      </p:pic>
    </p:spTree>
    <p:extLst>
      <p:ext uri="{BB962C8B-B14F-4D97-AF65-F5344CB8AC3E}">
        <p14:creationId xmlns:p14="http://schemas.microsoft.com/office/powerpoint/2010/main" val="94495282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ipe(down)">
                                      <p:cBhvr>
                                        <p:cTn id="14" dur="580">
                                          <p:stCondLst>
                                            <p:cond delay="0"/>
                                          </p:stCondLst>
                                        </p:cTn>
                                        <p:tgtEl>
                                          <p:spTgt spid="5">
                                            <p:txEl>
                                              <p:pRg st="1" end="1"/>
                                            </p:txEl>
                                          </p:spTgt>
                                        </p:tgtEl>
                                      </p:cBhvr>
                                    </p:animEffect>
                                    <p:anim calcmode="lin" valueType="num">
                                      <p:cBhvr>
                                        <p:cTn id="15"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1" end="1"/>
                                            </p:txEl>
                                          </p:spTgt>
                                        </p:tgtEl>
                                      </p:cBhvr>
                                      <p:to x="100000" y="60000"/>
                                    </p:animScale>
                                    <p:animScale>
                                      <p:cBhvr>
                                        <p:cTn id="21" dur="166" decel="50000">
                                          <p:stCondLst>
                                            <p:cond delay="676"/>
                                          </p:stCondLst>
                                        </p:cTn>
                                        <p:tgtEl>
                                          <p:spTgt spid="5">
                                            <p:txEl>
                                              <p:pRg st="1" end="1"/>
                                            </p:txEl>
                                          </p:spTgt>
                                        </p:tgtEl>
                                      </p:cBhvr>
                                      <p:to x="100000" y="100000"/>
                                    </p:animScale>
                                    <p:animScale>
                                      <p:cBhvr>
                                        <p:cTn id="22" dur="26">
                                          <p:stCondLst>
                                            <p:cond delay="1312"/>
                                          </p:stCondLst>
                                        </p:cTn>
                                        <p:tgtEl>
                                          <p:spTgt spid="5">
                                            <p:txEl>
                                              <p:pRg st="1" end="1"/>
                                            </p:txEl>
                                          </p:spTgt>
                                        </p:tgtEl>
                                      </p:cBhvr>
                                      <p:to x="100000" y="80000"/>
                                    </p:animScale>
                                    <p:animScale>
                                      <p:cBhvr>
                                        <p:cTn id="23" dur="166" decel="50000">
                                          <p:stCondLst>
                                            <p:cond delay="1338"/>
                                          </p:stCondLst>
                                        </p:cTn>
                                        <p:tgtEl>
                                          <p:spTgt spid="5">
                                            <p:txEl>
                                              <p:pRg st="1" end="1"/>
                                            </p:txEl>
                                          </p:spTgt>
                                        </p:tgtEl>
                                      </p:cBhvr>
                                      <p:to x="100000" y="100000"/>
                                    </p:animScale>
                                    <p:animScale>
                                      <p:cBhvr>
                                        <p:cTn id="24" dur="26">
                                          <p:stCondLst>
                                            <p:cond delay="1642"/>
                                          </p:stCondLst>
                                        </p:cTn>
                                        <p:tgtEl>
                                          <p:spTgt spid="5">
                                            <p:txEl>
                                              <p:pRg st="1" end="1"/>
                                            </p:txEl>
                                          </p:spTgt>
                                        </p:tgtEl>
                                      </p:cBhvr>
                                      <p:to x="100000" y="90000"/>
                                    </p:animScale>
                                    <p:animScale>
                                      <p:cBhvr>
                                        <p:cTn id="25" dur="166" decel="50000">
                                          <p:stCondLst>
                                            <p:cond delay="1668"/>
                                          </p:stCondLst>
                                        </p:cTn>
                                        <p:tgtEl>
                                          <p:spTgt spid="5">
                                            <p:txEl>
                                              <p:pRg st="1" end="1"/>
                                            </p:txEl>
                                          </p:spTgt>
                                        </p:tgtEl>
                                      </p:cBhvr>
                                      <p:to x="100000" y="100000"/>
                                    </p:animScale>
                                    <p:animScale>
                                      <p:cBhvr>
                                        <p:cTn id="26" dur="26">
                                          <p:stCondLst>
                                            <p:cond delay="1808"/>
                                          </p:stCondLst>
                                        </p:cTn>
                                        <p:tgtEl>
                                          <p:spTgt spid="5">
                                            <p:txEl>
                                              <p:pRg st="1" end="1"/>
                                            </p:txEl>
                                          </p:spTgt>
                                        </p:tgtEl>
                                      </p:cBhvr>
                                      <p:to x="100000" y="95000"/>
                                    </p:animScale>
                                    <p:animScale>
                                      <p:cBhvr>
                                        <p:cTn id="27" dur="166" decel="50000">
                                          <p:stCondLst>
                                            <p:cond delay="1834"/>
                                          </p:stCondLst>
                                        </p:cTn>
                                        <p:tgtEl>
                                          <p:spTgt spid="5">
                                            <p:txEl>
                                              <p:pRg st="1" end="1"/>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down)">
                                      <p:cBhvr>
                                        <p:cTn id="32" dur="580">
                                          <p:stCondLst>
                                            <p:cond delay="0"/>
                                          </p:stCondLst>
                                        </p:cTn>
                                        <p:tgtEl>
                                          <p:spTgt spid="5">
                                            <p:txEl>
                                              <p:pRg st="2" end="2"/>
                                            </p:txEl>
                                          </p:spTgt>
                                        </p:tgtEl>
                                      </p:cBhvr>
                                    </p:animEffect>
                                    <p:anim calcmode="lin" valueType="num">
                                      <p:cBhvr>
                                        <p:cTn id="33" dur="1822" tmFilter="0,0; 0.14,0.36; 0.43,0.73; 0.71,0.91; 1.0,1.0">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xEl>
                                              <p:pRg st="2" end="2"/>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xEl>
                                              <p:pRg st="2" end="2"/>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xEl>
                                              <p:pRg st="2" end="2"/>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xEl>
                                              <p:pRg st="2" end="2"/>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xEl>
                                              <p:pRg st="2" end="2"/>
                                            </p:txEl>
                                          </p:spTgt>
                                        </p:tgtEl>
                                      </p:cBhvr>
                                      <p:to x="100000" y="60000"/>
                                    </p:animScale>
                                    <p:animScale>
                                      <p:cBhvr>
                                        <p:cTn id="39" dur="166" decel="50000">
                                          <p:stCondLst>
                                            <p:cond delay="676"/>
                                          </p:stCondLst>
                                        </p:cTn>
                                        <p:tgtEl>
                                          <p:spTgt spid="5">
                                            <p:txEl>
                                              <p:pRg st="2" end="2"/>
                                            </p:txEl>
                                          </p:spTgt>
                                        </p:tgtEl>
                                      </p:cBhvr>
                                      <p:to x="100000" y="100000"/>
                                    </p:animScale>
                                    <p:animScale>
                                      <p:cBhvr>
                                        <p:cTn id="40" dur="26">
                                          <p:stCondLst>
                                            <p:cond delay="1312"/>
                                          </p:stCondLst>
                                        </p:cTn>
                                        <p:tgtEl>
                                          <p:spTgt spid="5">
                                            <p:txEl>
                                              <p:pRg st="2" end="2"/>
                                            </p:txEl>
                                          </p:spTgt>
                                        </p:tgtEl>
                                      </p:cBhvr>
                                      <p:to x="100000" y="80000"/>
                                    </p:animScale>
                                    <p:animScale>
                                      <p:cBhvr>
                                        <p:cTn id="41" dur="166" decel="50000">
                                          <p:stCondLst>
                                            <p:cond delay="1338"/>
                                          </p:stCondLst>
                                        </p:cTn>
                                        <p:tgtEl>
                                          <p:spTgt spid="5">
                                            <p:txEl>
                                              <p:pRg st="2" end="2"/>
                                            </p:txEl>
                                          </p:spTgt>
                                        </p:tgtEl>
                                      </p:cBhvr>
                                      <p:to x="100000" y="100000"/>
                                    </p:animScale>
                                    <p:animScale>
                                      <p:cBhvr>
                                        <p:cTn id="42" dur="26">
                                          <p:stCondLst>
                                            <p:cond delay="1642"/>
                                          </p:stCondLst>
                                        </p:cTn>
                                        <p:tgtEl>
                                          <p:spTgt spid="5">
                                            <p:txEl>
                                              <p:pRg st="2" end="2"/>
                                            </p:txEl>
                                          </p:spTgt>
                                        </p:tgtEl>
                                      </p:cBhvr>
                                      <p:to x="100000" y="90000"/>
                                    </p:animScale>
                                    <p:animScale>
                                      <p:cBhvr>
                                        <p:cTn id="43" dur="166" decel="50000">
                                          <p:stCondLst>
                                            <p:cond delay="1668"/>
                                          </p:stCondLst>
                                        </p:cTn>
                                        <p:tgtEl>
                                          <p:spTgt spid="5">
                                            <p:txEl>
                                              <p:pRg st="2" end="2"/>
                                            </p:txEl>
                                          </p:spTgt>
                                        </p:tgtEl>
                                      </p:cBhvr>
                                      <p:to x="100000" y="100000"/>
                                    </p:animScale>
                                    <p:animScale>
                                      <p:cBhvr>
                                        <p:cTn id="44" dur="26">
                                          <p:stCondLst>
                                            <p:cond delay="1808"/>
                                          </p:stCondLst>
                                        </p:cTn>
                                        <p:tgtEl>
                                          <p:spTgt spid="5">
                                            <p:txEl>
                                              <p:pRg st="2" end="2"/>
                                            </p:txEl>
                                          </p:spTgt>
                                        </p:tgtEl>
                                      </p:cBhvr>
                                      <p:to x="100000" y="95000"/>
                                    </p:animScale>
                                    <p:animScale>
                                      <p:cBhvr>
                                        <p:cTn id="45" dur="166" decel="50000">
                                          <p:stCondLst>
                                            <p:cond delay="1834"/>
                                          </p:stCondLst>
                                        </p:cTn>
                                        <p:tgtEl>
                                          <p:spTgt spid="5">
                                            <p:txEl>
                                              <p:pRg st="2" end="2"/>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5">
                                            <p:txEl>
                                              <p:pRg st="3" end="3"/>
                                            </p:txEl>
                                          </p:spTgt>
                                        </p:tgtEl>
                                        <p:attrNameLst>
                                          <p:attrName>style.visibility</p:attrName>
                                        </p:attrNameLst>
                                      </p:cBhvr>
                                      <p:to>
                                        <p:strVal val="visible"/>
                                      </p:to>
                                    </p:set>
                                    <p:animEffect transition="in" filter="wipe(down)">
                                      <p:cBhvr>
                                        <p:cTn id="50" dur="580">
                                          <p:stCondLst>
                                            <p:cond delay="0"/>
                                          </p:stCondLst>
                                        </p:cTn>
                                        <p:tgtEl>
                                          <p:spTgt spid="5">
                                            <p:txEl>
                                              <p:pRg st="3" end="3"/>
                                            </p:txEl>
                                          </p:spTgt>
                                        </p:tgtEl>
                                      </p:cBhvr>
                                    </p:animEffect>
                                    <p:anim calcmode="lin" valueType="num">
                                      <p:cBhvr>
                                        <p:cTn id="51" dur="1822" tmFilter="0,0; 0.14,0.36; 0.43,0.73; 0.71,0.91; 1.0,1.0">
                                          <p:stCondLst>
                                            <p:cond delay="0"/>
                                          </p:stCondLst>
                                        </p:cTn>
                                        <p:tgtEl>
                                          <p:spTgt spid="5">
                                            <p:txEl>
                                              <p:pRg st="3" end="3"/>
                                            </p:txEl>
                                          </p:spTgt>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5">
                                            <p:txEl>
                                              <p:pRg st="3" end="3"/>
                                            </p:txEl>
                                          </p:spTgt>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5">
                                            <p:txEl>
                                              <p:pRg st="3" end="3"/>
                                            </p:txEl>
                                          </p:spTgt>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5">
                                            <p:txEl>
                                              <p:pRg st="3" end="3"/>
                                            </p:txEl>
                                          </p:spTgt>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5">
                                            <p:txEl>
                                              <p:pRg st="3" end="3"/>
                                            </p:txEl>
                                          </p:spTgt>
                                        </p:tgtEl>
                                        <p:attrNameLst>
                                          <p:attrName>ppt_y</p:attrName>
                                        </p:attrNameLst>
                                      </p:cBhvr>
                                      <p:tavLst>
                                        <p:tav tm="0" fmla="#ppt_y-sin(pi*$)/81">
                                          <p:val>
                                            <p:fltVal val="0"/>
                                          </p:val>
                                        </p:tav>
                                        <p:tav tm="100000">
                                          <p:val>
                                            <p:fltVal val="1"/>
                                          </p:val>
                                        </p:tav>
                                      </p:tavLst>
                                    </p:anim>
                                    <p:animScale>
                                      <p:cBhvr>
                                        <p:cTn id="56" dur="26">
                                          <p:stCondLst>
                                            <p:cond delay="650"/>
                                          </p:stCondLst>
                                        </p:cTn>
                                        <p:tgtEl>
                                          <p:spTgt spid="5">
                                            <p:txEl>
                                              <p:pRg st="3" end="3"/>
                                            </p:txEl>
                                          </p:spTgt>
                                        </p:tgtEl>
                                      </p:cBhvr>
                                      <p:to x="100000" y="60000"/>
                                    </p:animScale>
                                    <p:animScale>
                                      <p:cBhvr>
                                        <p:cTn id="57" dur="166" decel="50000">
                                          <p:stCondLst>
                                            <p:cond delay="676"/>
                                          </p:stCondLst>
                                        </p:cTn>
                                        <p:tgtEl>
                                          <p:spTgt spid="5">
                                            <p:txEl>
                                              <p:pRg st="3" end="3"/>
                                            </p:txEl>
                                          </p:spTgt>
                                        </p:tgtEl>
                                      </p:cBhvr>
                                      <p:to x="100000" y="100000"/>
                                    </p:animScale>
                                    <p:animScale>
                                      <p:cBhvr>
                                        <p:cTn id="58" dur="26">
                                          <p:stCondLst>
                                            <p:cond delay="1312"/>
                                          </p:stCondLst>
                                        </p:cTn>
                                        <p:tgtEl>
                                          <p:spTgt spid="5">
                                            <p:txEl>
                                              <p:pRg st="3" end="3"/>
                                            </p:txEl>
                                          </p:spTgt>
                                        </p:tgtEl>
                                      </p:cBhvr>
                                      <p:to x="100000" y="80000"/>
                                    </p:animScale>
                                    <p:animScale>
                                      <p:cBhvr>
                                        <p:cTn id="59" dur="166" decel="50000">
                                          <p:stCondLst>
                                            <p:cond delay="1338"/>
                                          </p:stCondLst>
                                        </p:cTn>
                                        <p:tgtEl>
                                          <p:spTgt spid="5">
                                            <p:txEl>
                                              <p:pRg st="3" end="3"/>
                                            </p:txEl>
                                          </p:spTgt>
                                        </p:tgtEl>
                                      </p:cBhvr>
                                      <p:to x="100000" y="100000"/>
                                    </p:animScale>
                                    <p:animScale>
                                      <p:cBhvr>
                                        <p:cTn id="60" dur="26">
                                          <p:stCondLst>
                                            <p:cond delay="1642"/>
                                          </p:stCondLst>
                                        </p:cTn>
                                        <p:tgtEl>
                                          <p:spTgt spid="5">
                                            <p:txEl>
                                              <p:pRg st="3" end="3"/>
                                            </p:txEl>
                                          </p:spTgt>
                                        </p:tgtEl>
                                      </p:cBhvr>
                                      <p:to x="100000" y="90000"/>
                                    </p:animScale>
                                    <p:animScale>
                                      <p:cBhvr>
                                        <p:cTn id="61" dur="166" decel="50000">
                                          <p:stCondLst>
                                            <p:cond delay="1668"/>
                                          </p:stCondLst>
                                        </p:cTn>
                                        <p:tgtEl>
                                          <p:spTgt spid="5">
                                            <p:txEl>
                                              <p:pRg st="3" end="3"/>
                                            </p:txEl>
                                          </p:spTgt>
                                        </p:tgtEl>
                                      </p:cBhvr>
                                      <p:to x="100000" y="100000"/>
                                    </p:animScale>
                                    <p:animScale>
                                      <p:cBhvr>
                                        <p:cTn id="62" dur="26">
                                          <p:stCondLst>
                                            <p:cond delay="1808"/>
                                          </p:stCondLst>
                                        </p:cTn>
                                        <p:tgtEl>
                                          <p:spTgt spid="5">
                                            <p:txEl>
                                              <p:pRg st="3" end="3"/>
                                            </p:txEl>
                                          </p:spTgt>
                                        </p:tgtEl>
                                      </p:cBhvr>
                                      <p:to x="100000" y="95000"/>
                                    </p:animScale>
                                    <p:animScale>
                                      <p:cBhvr>
                                        <p:cTn id="63" dur="166" decel="50000">
                                          <p:stCondLst>
                                            <p:cond delay="1834"/>
                                          </p:stCondLst>
                                        </p:cTn>
                                        <p:tgtEl>
                                          <p:spTgt spid="5">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723299" y="1000462"/>
            <a:ext cx="7908614" cy="4961422"/>
            <a:chOff x="872575" y="1000462"/>
            <a:chExt cx="6247998" cy="4961422"/>
          </a:xfrm>
        </p:grpSpPr>
        <p:grpSp>
          <p:nvGrpSpPr>
            <p:cNvPr id="32" name="组合 31"/>
            <p:cNvGrpSpPr/>
            <p:nvPr/>
          </p:nvGrpSpPr>
          <p:grpSpPr>
            <a:xfrm>
              <a:off x="1220964" y="2153262"/>
              <a:ext cx="5899609" cy="3808622"/>
              <a:chOff x="1828800" y="858156"/>
              <a:chExt cx="8382000" cy="4992311"/>
            </a:xfrm>
            <a:effectLst>
              <a:outerShdw blurRad="50800" dist="38100" dir="5400000" algn="t" rotWithShape="0">
                <a:prstClr val="black">
                  <a:alpha val="40000"/>
                </a:prstClr>
              </a:outerShdw>
            </a:effectLst>
          </p:grpSpPr>
          <p:sp>
            <p:nvSpPr>
              <p:cNvPr id="33" name="圆角矩形 32"/>
              <p:cNvSpPr/>
              <p:nvPr/>
            </p:nvSpPr>
            <p:spPr>
              <a:xfrm flipV="1">
                <a:off x="1828800" y="858156"/>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圆角矩形 33"/>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0" name="图片 19">
              <a:extLst>
                <a:ext uri="{FF2B5EF4-FFF2-40B4-BE49-F238E27FC236}">
                  <a16:creationId xmlns:a16="http://schemas.microsoft.com/office/drawing/2014/main" id="{7A2060F1-955B-4EA4-BDE4-2B419FD19A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4" name="组合 3">
            <a:extLst>
              <a:ext uri="{FF2B5EF4-FFF2-40B4-BE49-F238E27FC236}">
                <a16:creationId xmlns:a16="http://schemas.microsoft.com/office/drawing/2014/main" id="{01A05E88-E93B-446F-9EA2-F7A8649122EB}"/>
              </a:ext>
            </a:extLst>
          </p:cNvPr>
          <p:cNvGrpSpPr/>
          <p:nvPr/>
        </p:nvGrpSpPr>
        <p:grpSpPr>
          <a:xfrm>
            <a:off x="-152399" y="2743448"/>
            <a:ext cx="8683624" cy="1510630"/>
            <a:chOff x="1606550" y="1476087"/>
            <a:chExt cx="4970689" cy="1511177"/>
          </a:xfrm>
        </p:grpSpPr>
        <p:sp>
          <p:nvSpPr>
            <p:cNvPr id="5" name="MH_Other_5">
              <a:extLst>
                <a:ext uri="{FF2B5EF4-FFF2-40B4-BE49-F238E27FC236}">
                  <a16:creationId xmlns:a16="http://schemas.microsoft.com/office/drawing/2014/main"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 name="MH_Other_6">
              <a:extLst>
                <a:ext uri="{FF2B5EF4-FFF2-40B4-BE49-F238E27FC236}">
                  <a16:creationId xmlns:a16="http://schemas.microsoft.com/office/drawing/2014/main" id="{A86D06E3-80D7-478A-B128-3C60334D250B}"/>
                </a:ext>
              </a:extLst>
            </p:cNvPr>
            <p:cNvSpPr/>
            <p:nvPr>
              <p:custDataLst>
                <p:tags r:id="rId2"/>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2DC8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 name="矩形 7">
              <a:extLst>
                <a:ext uri="{FF2B5EF4-FFF2-40B4-BE49-F238E27FC236}">
                  <a16:creationId xmlns:a16="http://schemas.microsoft.com/office/drawing/2014/main" id="{C96838C2-2CF5-486A-9B5E-E4FE1BF55D5A}"/>
                </a:ext>
              </a:extLst>
            </p:cNvPr>
            <p:cNvSpPr/>
            <p:nvPr/>
          </p:nvSpPr>
          <p:spPr>
            <a:xfrm>
              <a:off x="2234075" y="1476087"/>
              <a:ext cx="2683227" cy="443358"/>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2000" b="1" i="0" u="none" strike="noStrike" kern="1200" cap="none" spc="60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矩形 8">
              <a:extLst>
                <a:ext uri="{FF2B5EF4-FFF2-40B4-BE49-F238E27FC236}">
                  <a16:creationId xmlns:a16="http://schemas.microsoft.com/office/drawing/2014/main" id="{B7986337-58E3-4D8E-9C97-865670131774}"/>
                </a:ext>
              </a:extLst>
            </p:cNvPr>
            <p:cNvSpPr/>
            <p:nvPr/>
          </p:nvSpPr>
          <p:spPr>
            <a:xfrm>
              <a:off x="2519422" y="1663346"/>
              <a:ext cx="3908420" cy="1323918"/>
            </a:xfrm>
            <a:prstGeom prst="rect">
              <a:avLst/>
            </a:prstGeom>
          </p:spPr>
          <p:txBody>
            <a:bodyPr wrap="square">
              <a:spAutoFit/>
              <a:scene3d>
                <a:camera prst="orthographicFront"/>
                <a:lightRig rig="threePt" dir="t"/>
              </a:scene3d>
              <a:sp3d contourW="12700"/>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1F497D"/>
                  </a:solidFill>
                  <a:effectLst/>
                  <a:uLnTx/>
                  <a:uFillTx/>
                  <a:latin typeface="Arial" charset="0"/>
                  <a:ea typeface="字魂59号-创粗黑"/>
                  <a:cs typeface="+mn-cs"/>
                </a:rPr>
                <a:t>Tình hình nước ta trước khi quân Tống xâm lược.</a:t>
              </a:r>
              <a:endParaRPr kumimoji="0" lang="en-US" sz="4000" b="1" i="0" u="none" strike="noStrike" kern="1200" cap="none" spc="0" normalizeH="0" baseline="0" noProof="0" dirty="0">
                <a:ln>
                  <a:noFill/>
                </a:ln>
                <a:solidFill>
                  <a:srgbClr val="1F497D"/>
                </a:solidFill>
                <a:effectLst/>
                <a:uLnTx/>
                <a:uFillTx/>
                <a:latin typeface="Arial" charset="0"/>
                <a:ea typeface="字魂59号-创粗黑"/>
                <a:cs typeface="+mn-cs"/>
              </a:endParaRPr>
            </a:p>
          </p:txBody>
        </p:sp>
      </p:grpSp>
      <p:sp>
        <p:nvSpPr>
          <p:cNvPr id="37" name="圆角矩形 36"/>
          <p:cNvSpPr/>
          <p:nvPr/>
        </p:nvSpPr>
        <p:spPr>
          <a:xfrm flipV="1">
            <a:off x="3005989" y="726921"/>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矩形 37">
            <a:extLst>
              <a:ext uri="{FF2B5EF4-FFF2-40B4-BE49-F238E27FC236}">
                <a16:creationId xmlns:a16="http://schemas.microsoft.com/office/drawing/2014/main" id="{F953D702-DA6F-4E12-96CD-D548CD86F11B}"/>
              </a:ext>
            </a:extLst>
          </p:cNvPr>
          <p:cNvSpPr/>
          <p:nvPr/>
        </p:nvSpPr>
        <p:spPr>
          <a:xfrm>
            <a:off x="3371766" y="671847"/>
            <a:ext cx="4764096" cy="777264"/>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altLang="zh-CN" sz="4000" b="0" i="0" u="none" strike="noStrike" kern="1200" cap="none" spc="600" normalizeH="0" baseline="0" noProof="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 ĐỘNG </a:t>
            </a:r>
            <a:r>
              <a:rPr lang="vi-VN" altLang="zh-CN" sz="4000" spc="60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1</a:t>
            </a:r>
            <a:endParaRPr kumimoji="0" lang="zh-CN" altLang="en-US" sz="4000"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3" name="图片 22">
            <a:extLst>
              <a:ext uri="{FF2B5EF4-FFF2-40B4-BE49-F238E27FC236}">
                <a16:creationId xmlns:a16="http://schemas.microsoft.com/office/drawing/2014/main" id="{37EC6BA5-788F-49F0-B710-A97815A369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6482" y="1271394"/>
            <a:ext cx="3480514" cy="5029200"/>
          </a:xfrm>
          <a:prstGeom prst="rect">
            <a:avLst/>
          </a:prstGeom>
        </p:spPr>
      </p:pic>
      <p:pic>
        <p:nvPicPr>
          <p:cNvPr id="3" name="Picture 2">
            <a:extLst>
              <a:ext uri="{FF2B5EF4-FFF2-40B4-BE49-F238E27FC236}">
                <a16:creationId xmlns:a16="http://schemas.microsoft.com/office/drawing/2014/main" id="{AC00A016-5F2C-434E-B236-F727FA97D5BA}"/>
              </a:ext>
            </a:extLst>
          </p:cNvPr>
          <p:cNvPicPr>
            <a:picLocks noChangeAspect="1"/>
          </p:cNvPicPr>
          <p:nvPr/>
        </p:nvPicPr>
        <p:blipFill>
          <a:blip r:embed="rId8"/>
          <a:stretch>
            <a:fillRect/>
          </a:stretch>
        </p:blipFill>
        <p:spPr>
          <a:xfrm>
            <a:off x="1894712" y="4307262"/>
            <a:ext cx="3859102" cy="2286198"/>
          </a:xfrm>
          <a:prstGeom prst="rect">
            <a:avLst/>
          </a:prstGeom>
        </p:spPr>
      </p:pic>
    </p:spTree>
    <p:extLst>
      <p:ext uri="{BB962C8B-B14F-4D97-AF65-F5344CB8AC3E}">
        <p14:creationId xmlns:p14="http://schemas.microsoft.com/office/powerpoint/2010/main" val="405224470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fltVal val="0"/>
                                          </p:val>
                                        </p:tav>
                                        <p:tav tm="100000">
                                          <p:val>
                                            <p:strVal val="#ppt_w"/>
                                          </p:val>
                                        </p:tav>
                                      </p:tavLst>
                                    </p:anim>
                                    <p:anim calcmode="lin" valueType="num">
                                      <p:cBhvr>
                                        <p:cTn id="8" dur="1000" fill="hold"/>
                                        <p:tgtEl>
                                          <p:spTgt spid="38"/>
                                        </p:tgtEl>
                                        <p:attrNameLst>
                                          <p:attrName>ppt_h</p:attrName>
                                        </p:attrNameLst>
                                      </p:cBhvr>
                                      <p:tavLst>
                                        <p:tav tm="0">
                                          <p:val>
                                            <p:fltVal val="0"/>
                                          </p:val>
                                        </p:tav>
                                        <p:tav tm="100000">
                                          <p:val>
                                            <p:strVal val="#ppt_h"/>
                                          </p:val>
                                        </p:tav>
                                      </p:tavLst>
                                    </p:anim>
                                    <p:animEffect transition="in" filter="fade">
                                      <p:cBhvr>
                                        <p:cTn id="9" dur="1000"/>
                                        <p:tgtEl>
                                          <p:spTgt spid="38"/>
                                        </p:tgtEl>
                                      </p:cBhvr>
                                    </p:animEffect>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1000"/>
                                        <p:tgtEl>
                                          <p:spTgt spid="37"/>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37"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7" fill="hold">
                            <p:stCondLst>
                              <p:cond delay="4000"/>
                            </p:stCondLst>
                            <p:childTnLst>
                              <p:par>
                                <p:cTn id="28" presetID="2" presetClass="entr" presetSubtype="8"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1000" fill="hold"/>
                                        <p:tgtEl>
                                          <p:spTgt spid="23"/>
                                        </p:tgtEl>
                                        <p:attrNameLst>
                                          <p:attrName>ppt_x</p:attrName>
                                        </p:attrNameLst>
                                      </p:cBhvr>
                                      <p:tavLst>
                                        <p:tav tm="0">
                                          <p:val>
                                            <p:strVal val="0-#ppt_w/2"/>
                                          </p:val>
                                        </p:tav>
                                        <p:tav tm="100000">
                                          <p:val>
                                            <p:strVal val="#ppt_x"/>
                                          </p:val>
                                        </p:tav>
                                      </p:tavLst>
                                    </p:anim>
                                    <p:anim calcmode="lin" valueType="num">
                                      <p:cBhvr additive="base">
                                        <p:cTn id="3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a:extLst>
              <a:ext uri="{FF2B5EF4-FFF2-40B4-BE49-F238E27FC236}">
                <a16:creationId xmlns:a16="http://schemas.microsoft.com/office/drawing/2014/main" id="{0668ABED-9D98-4941-86BD-EA91FA870ED2}"/>
              </a:ext>
            </a:extLst>
          </p:cNvPr>
          <p:cNvSpPr/>
          <p:nvPr/>
        </p:nvSpPr>
        <p:spPr>
          <a:xfrm>
            <a:off x="101600" y="0"/>
            <a:ext cx="12090400" cy="7092950"/>
          </a:xfrm>
          <a:prstGeom prst="horizont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9A8B7D4-E47B-430B-89B5-A976D70B7751}"/>
              </a:ext>
            </a:extLst>
          </p:cNvPr>
          <p:cNvSpPr txBox="1"/>
          <p:nvPr/>
        </p:nvSpPr>
        <p:spPr>
          <a:xfrm>
            <a:off x="1121070" y="1470261"/>
            <a:ext cx="10761129" cy="1200329"/>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Câu hỏi: </a:t>
            </a:r>
            <a:r>
              <a:rPr kumimoji="0" lang="en-US"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Vì sao Thái hậu họ Dương mời Lê Hoàn lên làm vua ?</a:t>
            </a:r>
          </a:p>
        </p:txBody>
      </p:sp>
      <p:sp>
        <p:nvSpPr>
          <p:cNvPr id="6" name="TextBox 5">
            <a:extLst>
              <a:ext uri="{FF2B5EF4-FFF2-40B4-BE49-F238E27FC236}">
                <a16:creationId xmlns:a16="http://schemas.microsoft.com/office/drawing/2014/main" id="{FAF4E7ED-45DB-4D40-A6FE-C6FCF6ACE941}"/>
              </a:ext>
            </a:extLst>
          </p:cNvPr>
          <p:cNvSpPr txBox="1">
            <a:spLocks noChangeArrowheads="1"/>
          </p:cNvSpPr>
          <p:nvPr/>
        </p:nvSpPr>
        <p:spPr bwMode="auto">
          <a:xfrm>
            <a:off x="1219200" y="2924175"/>
            <a:ext cx="11074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Vì Đinh Toàn còn quá nhỏ; Vì quân Tống sang xâm lược nước ta; Vì Lê Hoàn là người tài giỏi, đang chỉ huy quân đội, được lòng tin của quan quân. </a:t>
            </a:r>
          </a:p>
        </p:txBody>
      </p:sp>
      <p:sp>
        <p:nvSpPr>
          <p:cNvPr id="8" name="TextBox 7">
            <a:extLst>
              <a:ext uri="{FF2B5EF4-FFF2-40B4-BE49-F238E27FC236}">
                <a16:creationId xmlns:a16="http://schemas.microsoft.com/office/drawing/2014/main" id="{ABF4BEA0-7F87-4217-925B-F29E527A0514}"/>
              </a:ext>
            </a:extLst>
          </p:cNvPr>
          <p:cNvSpPr txBox="1"/>
          <p:nvPr/>
        </p:nvSpPr>
        <p:spPr>
          <a:xfrm>
            <a:off x="1121070" y="870096"/>
            <a:ext cx="10817312" cy="1200329"/>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Câu hỏi: </a:t>
            </a:r>
            <a:r>
              <a:rPr kumimoji="0" lang="en-US"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Lê Hoàn lên ngôi có được nhân dân ủng hộ không ? Vì sao ?</a:t>
            </a:r>
          </a:p>
        </p:txBody>
      </p:sp>
      <p:sp>
        <p:nvSpPr>
          <p:cNvPr id="9" name="TextBox 8">
            <a:extLst>
              <a:ext uri="{FF2B5EF4-FFF2-40B4-BE49-F238E27FC236}">
                <a16:creationId xmlns:a16="http://schemas.microsoft.com/office/drawing/2014/main" id="{244E318E-F339-4FFA-8477-A3543AE18D72}"/>
              </a:ext>
            </a:extLst>
          </p:cNvPr>
          <p:cNvSpPr txBox="1">
            <a:spLocks noChangeArrowheads="1"/>
          </p:cNvSpPr>
          <p:nvPr/>
        </p:nvSpPr>
        <p:spPr bwMode="auto">
          <a:xfrm>
            <a:off x="101600" y="15875"/>
            <a:ext cx="111458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Lê Hoàn được nhân dân ủng hộ vì ông là người tài giỏi, đang lãnh đạo quân đội và có thể đánh đuổi giặc ngoại xâm và vì ĐinhToàn còn nhỏ không gánh vác được việc nước.</a:t>
            </a:r>
          </a:p>
        </p:txBody>
      </p:sp>
      <p:pic>
        <p:nvPicPr>
          <p:cNvPr id="12" name="Picture 6" descr="Untitled-1">
            <a:extLst>
              <a:ext uri="{FF2B5EF4-FFF2-40B4-BE49-F238E27FC236}">
                <a16:creationId xmlns:a16="http://schemas.microsoft.com/office/drawing/2014/main" id="{37CCB101-DF77-454F-B5CF-164AE954A06C}"/>
              </a:ext>
            </a:extLst>
          </p:cNvPr>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l="2820" t="3363" r="2136" b="8708"/>
          <a:stretch>
            <a:fillRect/>
          </a:stretch>
        </p:blipFill>
        <p:spPr bwMode="auto">
          <a:xfrm>
            <a:off x="206375" y="2224088"/>
            <a:ext cx="11880850" cy="462438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817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4" fill="hold" nodeType="clickEffect">
                                  <p:stCondLst>
                                    <p:cond delay="0"/>
                                  </p:stCondLst>
                                  <p:childTnLst>
                                    <p:animEffect transition="out" filter="wipe(down)">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22" presetClass="exit" presetSubtype="4" fill="hold" grpId="1" nodeType="withEffect">
                                  <p:stCondLst>
                                    <p:cond delay="0"/>
                                  </p:stCondLst>
                                  <p:childTnLst>
                                    <p:animEffect transition="out" filter="wipe(dow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4" presetClass="exit" presetSubtype="10" fill="hold" grpId="1" nodeType="clickEffect">
                                  <p:stCondLst>
                                    <p:cond delay="0"/>
                                  </p:stCondLst>
                                  <p:childTnLst>
                                    <p:animEffect transition="out" filter="randombar(horizontal)">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14" presetClass="exit" presetSubtype="10" fill="hold" nodeType="withEffect">
                                  <p:stCondLst>
                                    <p:cond delay="0"/>
                                  </p:stCondLst>
                                  <p:childTnLst>
                                    <p:animEffect transition="out" filter="randombar(horizontal)">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randombar(horizontal)">
                                      <p:cBhvr>
                                        <p:cTn id="43" dur="500"/>
                                        <p:tgtEl>
                                          <p:spTgt spid="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4" presetClass="entr" presetSubtype="1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randombar(horizontal)">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p:bldP spid="6" grpId="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a:extLst>
              <a:ext uri="{FF2B5EF4-FFF2-40B4-BE49-F238E27FC236}">
                <a16:creationId xmlns:a16="http://schemas.microsoft.com/office/drawing/2014/main" id="{785118E4-402B-4F2A-A593-08343F4A4BD4}"/>
              </a:ext>
            </a:extLst>
          </p:cNvPr>
          <p:cNvSpPr/>
          <p:nvPr/>
        </p:nvSpPr>
        <p:spPr>
          <a:xfrm>
            <a:off x="128588" y="9525"/>
            <a:ext cx="11969750" cy="6659563"/>
          </a:xfrm>
          <a:prstGeom prst="flowChartPunchedTa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4E69515-4368-45AC-BBA6-DECB58685AE4}"/>
              </a:ext>
            </a:extLst>
          </p:cNvPr>
          <p:cNvSpPr txBox="1">
            <a:spLocks noChangeArrowheads="1"/>
          </p:cNvSpPr>
          <p:nvPr/>
        </p:nvSpPr>
        <p:spPr bwMode="auto">
          <a:xfrm>
            <a:off x="273050" y="1533525"/>
            <a:ext cx="117014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Bằng chứng nào cho thấy khi Lê Hoàn lên ngôi rất được nhân dân ủng hộ?</a:t>
            </a:r>
          </a:p>
        </p:txBody>
      </p:sp>
      <p:sp>
        <p:nvSpPr>
          <p:cNvPr id="6" name="TextBox 5">
            <a:extLst>
              <a:ext uri="{FF2B5EF4-FFF2-40B4-BE49-F238E27FC236}">
                <a16:creationId xmlns:a16="http://schemas.microsoft.com/office/drawing/2014/main" id="{8EE04788-18A3-4839-BC0D-82FA0E3618DD}"/>
              </a:ext>
            </a:extLst>
          </p:cNvPr>
          <p:cNvSpPr txBox="1"/>
          <p:nvPr/>
        </p:nvSpPr>
        <p:spPr>
          <a:xfrm>
            <a:off x="997528" y="3523780"/>
            <a:ext cx="10046340"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Khi Lê Hoàn lên ngôi vua, quân sĩ tung hô “vạn tuế”.</a:t>
            </a:r>
          </a:p>
        </p:txBody>
      </p:sp>
      <p:sp>
        <p:nvSpPr>
          <p:cNvPr id="7" name="TextBox 6">
            <a:extLst>
              <a:ext uri="{FF2B5EF4-FFF2-40B4-BE49-F238E27FC236}">
                <a16:creationId xmlns:a16="http://schemas.microsoft.com/office/drawing/2014/main" id="{3FED95BB-E008-41F5-9FCA-279A7A5F89DF}"/>
              </a:ext>
            </a:extLst>
          </p:cNvPr>
          <p:cNvSpPr txBox="1">
            <a:spLocks noChangeArrowheads="1"/>
          </p:cNvSpPr>
          <p:nvPr/>
        </p:nvSpPr>
        <p:spPr bwMode="auto">
          <a:xfrm>
            <a:off x="273050" y="1562100"/>
            <a:ext cx="1184116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Khi lên ngôi, Lê Hoàn xưng là gì? Triều đại của ông được gọi là triều gì?</a:t>
            </a:r>
          </a:p>
        </p:txBody>
      </p:sp>
      <p:sp>
        <p:nvSpPr>
          <p:cNvPr id="8" name="TextBox 7">
            <a:extLst>
              <a:ext uri="{FF2B5EF4-FFF2-40B4-BE49-F238E27FC236}">
                <a16:creationId xmlns:a16="http://schemas.microsoft.com/office/drawing/2014/main" id="{BF525F14-1DDA-4B8C-B018-7D43A2B4692E}"/>
              </a:ext>
            </a:extLst>
          </p:cNvPr>
          <p:cNvSpPr txBox="1"/>
          <p:nvPr/>
        </p:nvSpPr>
        <p:spPr>
          <a:xfrm>
            <a:off x="128695" y="3125575"/>
            <a:ext cx="11569566" cy="1754326"/>
          </a:xfrm>
          <a:prstGeom prst="rect">
            <a:avLst/>
          </a:prstGeom>
          <a:no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	Lê Hoàn xưng là Hoàng đế (Lê Đại Hành), triều đại của ông được sử cũ gọi là Tiền Lê để phân biệt với nhà Hậu Lê do Lê Lợi lập ra sau này.</a:t>
            </a:r>
          </a:p>
        </p:txBody>
      </p:sp>
      <p:sp>
        <p:nvSpPr>
          <p:cNvPr id="9" name="TextBox 8">
            <a:extLst>
              <a:ext uri="{FF2B5EF4-FFF2-40B4-BE49-F238E27FC236}">
                <a16:creationId xmlns:a16="http://schemas.microsoft.com/office/drawing/2014/main" id="{E8302DFF-2C1D-443A-AAE3-BC4440C598D9}"/>
              </a:ext>
            </a:extLst>
          </p:cNvPr>
          <p:cNvSpPr txBox="1">
            <a:spLocks noChangeArrowheads="1"/>
          </p:cNvSpPr>
          <p:nvPr/>
        </p:nvSpPr>
        <p:spPr bwMode="auto">
          <a:xfrm>
            <a:off x="1243013" y="1563688"/>
            <a:ext cx="78152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Nhiệm vụ đầu tiên của nhà Tiền Lê là gì?</a:t>
            </a:r>
          </a:p>
        </p:txBody>
      </p:sp>
      <p:sp>
        <p:nvSpPr>
          <p:cNvPr id="10" name="TextBox 9">
            <a:extLst>
              <a:ext uri="{FF2B5EF4-FFF2-40B4-BE49-F238E27FC236}">
                <a16:creationId xmlns:a16="http://schemas.microsoft.com/office/drawing/2014/main" id="{C20D523F-74CE-4F49-8CA4-960775066FA0}"/>
              </a:ext>
            </a:extLst>
          </p:cNvPr>
          <p:cNvSpPr txBox="1"/>
          <p:nvPr/>
        </p:nvSpPr>
        <p:spPr>
          <a:xfrm>
            <a:off x="472447" y="3682908"/>
            <a:ext cx="11826956"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Lãnh đạo nhân dân ta kháng chiến chống quân Tống xâm lược.</a:t>
            </a:r>
          </a:p>
        </p:txBody>
      </p:sp>
      <p:pic>
        <p:nvPicPr>
          <p:cNvPr id="2" name="Picture 1">
            <a:extLst>
              <a:ext uri="{FF2B5EF4-FFF2-40B4-BE49-F238E27FC236}">
                <a16:creationId xmlns:a16="http://schemas.microsoft.com/office/drawing/2014/main" id="{E302F4B9-AC4A-490A-8250-5CAC03340977}"/>
              </a:ext>
            </a:extLst>
          </p:cNvPr>
          <p:cNvPicPr>
            <a:picLocks noChangeAspect="1"/>
          </p:cNvPicPr>
          <p:nvPr/>
        </p:nvPicPr>
        <p:blipFill>
          <a:blip r:embed="rId2"/>
          <a:stretch>
            <a:fillRect/>
          </a:stretch>
        </p:blipFill>
        <p:spPr>
          <a:xfrm>
            <a:off x="1828800" y="-227087"/>
            <a:ext cx="1255797" cy="1754327"/>
          </a:xfrm>
          <a:prstGeom prst="rect">
            <a:avLst/>
          </a:prstGeom>
        </p:spPr>
      </p:pic>
      <p:pic>
        <p:nvPicPr>
          <p:cNvPr id="3" name="Picture 2">
            <a:extLst>
              <a:ext uri="{FF2B5EF4-FFF2-40B4-BE49-F238E27FC236}">
                <a16:creationId xmlns:a16="http://schemas.microsoft.com/office/drawing/2014/main" id="{0EFA6CE7-30D3-476D-ADC3-19A94064694D}"/>
              </a:ext>
            </a:extLst>
          </p:cNvPr>
          <p:cNvPicPr>
            <a:picLocks noChangeAspect="1"/>
          </p:cNvPicPr>
          <p:nvPr/>
        </p:nvPicPr>
        <p:blipFill>
          <a:blip r:embed="rId3"/>
          <a:stretch>
            <a:fillRect/>
          </a:stretch>
        </p:blipFill>
        <p:spPr>
          <a:xfrm>
            <a:off x="6385925" y="4751448"/>
            <a:ext cx="4828450" cy="2152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xit" presetSubtype="10" fill="hold" grpId="1" nodeType="clickEffect">
                                  <p:stCondLst>
                                    <p:cond delay="0"/>
                                  </p:stCondLst>
                                  <p:childTnLst>
                                    <p:animEffect transition="out" filter="randombar(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4" presetClass="exit" presetSubtype="10" fill="hold" nodeType="withEffect">
                                  <p:stCondLst>
                                    <p:cond delay="0"/>
                                  </p:stCondLst>
                                  <p:childTnLst>
                                    <p:animEffect transition="out" filter="randombar(horizontal)">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xit" presetSubtype="10" fill="hold" grpId="1" nodeType="clickEffect">
                                  <p:stCondLst>
                                    <p:cond delay="0"/>
                                  </p:stCondLst>
                                  <p:childTnLst>
                                    <p:animEffect transition="out" filter="randombar(horizontal)">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4" presetClass="exit" presetSubtype="10" fill="hold" nodeType="withEffect">
                                  <p:stCondLst>
                                    <p:cond delay="0"/>
                                  </p:stCondLst>
                                  <p:childTnLst>
                                    <p:animEffect transition="out" filter="randombar(horizontal)">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4" presetClass="entr" presetSubtype="1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randombar(horizontal)">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7" grpId="0"/>
      <p:bldP spid="7" grpId="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386583A6-C30A-4EA6-A3A5-F1758593F7D6"/>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D:\ppt\第14批\917269"/>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3.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4.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5.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6.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zp3bxc1p">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0-卡通色">
      <a:dk1>
        <a:sysClr val="windowText" lastClr="000000"/>
      </a:dk1>
      <a:lt1>
        <a:sysClr val="window" lastClr="FFFFFF"/>
      </a:lt1>
      <a:dk2>
        <a:srgbClr val="44546A"/>
      </a:dk2>
      <a:lt2>
        <a:srgbClr val="E7E6E6"/>
      </a:lt2>
      <a:accent1>
        <a:srgbClr val="FFF674"/>
      </a:accent1>
      <a:accent2>
        <a:srgbClr val="FF94AE"/>
      </a:accent2>
      <a:accent3>
        <a:srgbClr val="BDE6FF"/>
      </a:accent3>
      <a:accent4>
        <a:srgbClr val="BED85D"/>
      </a:accent4>
      <a:accent5>
        <a:srgbClr val="9A5A5E"/>
      </a:accent5>
      <a:accent6>
        <a:srgbClr val="70AD47"/>
      </a:accent6>
      <a:hlink>
        <a:srgbClr val="0563C1"/>
      </a:hlink>
      <a:folHlink>
        <a:srgbClr val="954F72"/>
      </a:folHlink>
    </a:clrScheme>
    <a:fontScheme name="0-卡通">
      <a:majorFont>
        <a:latin typeface="Helga"/>
        <a:ea typeface="MYuppy-KR-Bold-DDC"/>
        <a:cs typeface=""/>
      </a:majorFont>
      <a:minorFont>
        <a:latin typeface="Helga"/>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ctr">
          <a:lnSpc>
            <a:spcPct val="150000"/>
          </a:lnSpc>
          <a:defRPr spc="300" dirty="0" smtClean="0">
            <a:solidFill>
              <a:schemeClr val="tx1">
                <a:lumMod val="85000"/>
                <a:lumOff val="15000"/>
              </a:schemeClr>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vi-VN" sz="1800" b="0" i="0" u="none" strike="noStrike" cap="none" normalizeH="0" baseline="0" smtClean="0">
            <a:ln>
              <a:noFill/>
            </a:ln>
            <a:solidFill>
              <a:schemeClr val="tx1"/>
            </a:solidFill>
            <a:effectLst/>
            <a:latin typeface=".VnCommercial Scrip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vi-VN" sz="1800" b="0" i="0" u="none" strike="noStrike" cap="none" normalizeH="0" baseline="0" smtClean="0">
            <a:ln>
              <a:noFill/>
            </a:ln>
            <a:solidFill>
              <a:schemeClr val="tx1"/>
            </a:solidFill>
            <a:effectLst/>
            <a:latin typeface=".VnCommercial Script"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2353</TotalTime>
  <Words>676</Words>
  <Application>Microsoft Office PowerPoint</Application>
  <PresentationFormat>Widescreen</PresentationFormat>
  <Paragraphs>122</Paragraphs>
  <Slides>17</Slides>
  <Notes>9</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17</vt:i4>
      </vt:variant>
    </vt:vector>
  </HeadingPairs>
  <TitlesOfParts>
    <vt:vector size="40" baseType="lpstr">
      <vt:lpstr>Amazone</vt:lpstr>
      <vt:lpstr>Calibri Light</vt:lpstr>
      <vt:lpstr>宋体</vt:lpstr>
      <vt:lpstr>Times Newm Roman</vt:lpstr>
      <vt:lpstr>Times New Roman</vt:lpstr>
      <vt:lpstr>Helga</vt:lpstr>
      <vt:lpstr>字魂59号-创粗黑</vt:lpstr>
      <vt:lpstr>Arial Black</vt:lpstr>
      <vt:lpstr>Arial</vt:lpstr>
      <vt:lpstr>MYuppy-KR-Bold-DDC</vt:lpstr>
      <vt:lpstr>华康方圆体W7(P)</vt:lpstr>
      <vt:lpstr>Calibri</vt:lpstr>
      <vt:lpstr>微软雅黑 Light</vt:lpstr>
      <vt:lpstr>AvantGarde</vt:lpstr>
      <vt:lpstr>微软雅黑</vt:lpstr>
      <vt:lpstr>Wingdings</vt:lpstr>
      <vt:lpstr>Office Theme</vt:lpstr>
      <vt:lpstr>更多模版请关注:尚佳素材公社shop64427429.taobao.com</vt:lpstr>
      <vt:lpstr>Office 主题</vt:lpstr>
      <vt:lpstr>1_Office Theme</vt:lpstr>
      <vt:lpstr>Default Design</vt:lpstr>
      <vt:lpstr>4_Office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Windows 10</cp:lastModifiedBy>
  <cp:revision>457</cp:revision>
  <dcterms:created xsi:type="dcterms:W3CDTF">2006-08-16T00:00:00Z</dcterms:created>
  <dcterms:modified xsi:type="dcterms:W3CDTF">2022-11-06T15:19:23Z</dcterms:modified>
</cp:coreProperties>
</file>